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9" r:id="rId5"/>
    <p:sldId id="4296" r:id="rId6"/>
    <p:sldId id="4298" r:id="rId7"/>
    <p:sldId id="4297" r:id="rId8"/>
    <p:sldId id="4299" r:id="rId9"/>
    <p:sldId id="4300" r:id="rId10"/>
    <p:sldId id="4301" r:id="rId11"/>
    <p:sldId id="4302" r:id="rId12"/>
    <p:sldId id="4303" r:id="rId13"/>
    <p:sldId id="4304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9946CA-352B-4F6B-B98F-9D8E710BE9E0}">
          <p14:sldIdLst>
            <p14:sldId id="279"/>
            <p14:sldId id="4296"/>
            <p14:sldId id="4298"/>
            <p14:sldId id="4297"/>
            <p14:sldId id="4299"/>
            <p14:sldId id="4300"/>
            <p14:sldId id="4301"/>
            <p14:sldId id="4302"/>
            <p14:sldId id="4303"/>
            <p14:sldId id="430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2"/>
    <a:srgbClr val="00EBFE"/>
    <a:srgbClr val="FFFFFF"/>
    <a:srgbClr val="FF0000"/>
    <a:srgbClr val="0000FF"/>
    <a:srgbClr val="1A4D7C"/>
    <a:srgbClr val="215F9A"/>
    <a:srgbClr val="FFFF00"/>
    <a:srgbClr val="919CA5"/>
    <a:srgbClr val="9BA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F63282-CABB-4796-AB67-9E22DAA8768C}" v="72" dt="2026-02-16T16:46:36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4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C7AEB-2B98-976A-1D5F-7D8ACCA49D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C5D93E-9585-7E1F-4EC1-589D05AAAB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C800B-2160-4542-9751-1F63A2DB97A1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599A3-4846-8F33-EC6B-BCFA316275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E5FA9-58DF-9747-449A-D87B0F94C6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9396C-F27A-491C-89CB-683ECDB3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53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1A765-2927-4D24-A655-D8EA58BADCAC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977A8-ABBA-406B-A134-237F1F9B6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6026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14.sv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sv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8D6E-F5DB-A146-B498-15938EF74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60F26-F36E-7DC8-B682-D5362AE25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0DF32-1A00-50E4-B5AB-62BD97F1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152939" y="633810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93A5B-83D1-9074-69EB-E5920DFB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444CA7-BDE6-4CBA-A222-9E3F82F4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7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E2DFD6-A343-0FDE-5278-36E5392D9AFD}"/>
              </a:ext>
            </a:extLst>
          </p:cNvPr>
          <p:cNvGrpSpPr/>
          <p:nvPr userDrawn="1"/>
        </p:nvGrpSpPr>
        <p:grpSpPr>
          <a:xfrm>
            <a:off x="383127" y="1630396"/>
            <a:ext cx="11425748" cy="3597209"/>
            <a:chOff x="360430" y="1222796"/>
            <a:chExt cx="8569311" cy="26979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FCCDE5-573C-3268-E169-18700B7C2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360430" y="1222796"/>
              <a:ext cx="1494640" cy="269790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A78A09-E770-9973-247E-E8B8AE1687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 rot="10800000">
              <a:off x="7435101" y="1222796"/>
              <a:ext cx="1494640" cy="269790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12C5DBD-7839-EA7A-AC27-56DCFAA09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FAD08C-2271-971E-BF73-1BBEBF73D8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lum bright="-2000"/>
          </a:blip>
          <a:stretch>
            <a:fillRect/>
          </a:stretch>
        </p:blipFill>
        <p:spPr>
          <a:xfrm>
            <a:off x="393499" y="1630396"/>
            <a:ext cx="1992853" cy="3597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E26425-6749-4404-C1A4-14DA4AA2E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lum bright="-2000"/>
          </a:blip>
          <a:stretch>
            <a:fillRect/>
          </a:stretch>
        </p:blipFill>
        <p:spPr>
          <a:xfrm rot="10800000">
            <a:off x="9826394" y="1630396"/>
            <a:ext cx="1992853" cy="3597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5DA6F2-723D-2A76-1177-9C256D7D99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9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D368DAEA-153D-6251-C925-4AA8D057B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432128 w 9144000"/>
              <a:gd name="connsiteY0" fmla="*/ 0 h 5143500"/>
              <a:gd name="connsiteX1" fmla="*/ 5711875 w 9144000"/>
              <a:gd name="connsiteY1" fmla="*/ 0 h 5143500"/>
              <a:gd name="connsiteX2" fmla="*/ 5760081 w 9144000"/>
              <a:gd name="connsiteY2" fmla="*/ 70896 h 5143500"/>
              <a:gd name="connsiteX3" fmla="*/ 9130636 w 9144000"/>
              <a:gd name="connsiteY3" fmla="*/ 2346846 h 5143500"/>
              <a:gd name="connsiteX4" fmla="*/ 9144000 w 9144000"/>
              <a:gd name="connsiteY4" fmla="*/ 2349712 h 5143500"/>
              <a:gd name="connsiteX5" fmla="*/ 9144000 w 9144000"/>
              <a:gd name="connsiteY5" fmla="*/ 2793790 h 5143500"/>
              <a:gd name="connsiteX6" fmla="*/ 9130636 w 9144000"/>
              <a:gd name="connsiteY6" fmla="*/ 2796655 h 5143500"/>
              <a:gd name="connsiteX7" fmla="*/ 5760081 w 9144000"/>
              <a:gd name="connsiteY7" fmla="*/ 5072605 h 5143500"/>
              <a:gd name="connsiteX8" fmla="*/ 5711876 w 9144000"/>
              <a:gd name="connsiteY8" fmla="*/ 5143500 h 5143500"/>
              <a:gd name="connsiteX9" fmla="*/ 3432127 w 9144000"/>
              <a:gd name="connsiteY9" fmla="*/ 5143500 h 5143500"/>
              <a:gd name="connsiteX10" fmla="*/ 3383922 w 9144000"/>
              <a:gd name="connsiteY10" fmla="*/ 5072605 h 5143500"/>
              <a:gd name="connsiteX11" fmla="*/ 13365 w 9144000"/>
              <a:gd name="connsiteY11" fmla="*/ 2796655 h 5143500"/>
              <a:gd name="connsiteX12" fmla="*/ 0 w 9144000"/>
              <a:gd name="connsiteY12" fmla="*/ 2793789 h 5143500"/>
              <a:gd name="connsiteX13" fmla="*/ 0 w 9144000"/>
              <a:gd name="connsiteY13" fmla="*/ 2349712 h 5143500"/>
              <a:gd name="connsiteX14" fmla="*/ 13365 w 9144000"/>
              <a:gd name="connsiteY14" fmla="*/ 2346846 h 5143500"/>
              <a:gd name="connsiteX15" fmla="*/ 3383922 w 9144000"/>
              <a:gd name="connsiteY15" fmla="*/ 708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5143500">
                <a:moveTo>
                  <a:pt x="3432128" y="0"/>
                </a:moveTo>
                <a:lnTo>
                  <a:pt x="5711875" y="0"/>
                </a:lnTo>
                <a:lnTo>
                  <a:pt x="5760081" y="70896"/>
                </a:lnTo>
                <a:cubicBezTo>
                  <a:pt x="6558516" y="1193660"/>
                  <a:pt x="7748385" y="2018660"/>
                  <a:pt x="9130636" y="2346846"/>
                </a:cubicBezTo>
                <a:lnTo>
                  <a:pt x="9144000" y="2349712"/>
                </a:lnTo>
                <a:lnTo>
                  <a:pt x="9144000" y="2793790"/>
                </a:lnTo>
                <a:lnTo>
                  <a:pt x="9130636" y="2796655"/>
                </a:lnTo>
                <a:cubicBezTo>
                  <a:pt x="7748385" y="3124842"/>
                  <a:pt x="6558516" y="3949842"/>
                  <a:pt x="5760081" y="5072605"/>
                </a:cubicBezTo>
                <a:lnTo>
                  <a:pt x="5711876" y="5143500"/>
                </a:lnTo>
                <a:lnTo>
                  <a:pt x="3432127" y="5143500"/>
                </a:lnTo>
                <a:lnTo>
                  <a:pt x="3383922" y="5072605"/>
                </a:lnTo>
                <a:cubicBezTo>
                  <a:pt x="2585487" y="3949842"/>
                  <a:pt x="1395618" y="3124842"/>
                  <a:pt x="13365" y="2796655"/>
                </a:cubicBezTo>
                <a:lnTo>
                  <a:pt x="0" y="2793789"/>
                </a:lnTo>
                <a:lnTo>
                  <a:pt x="0" y="2349712"/>
                </a:lnTo>
                <a:lnTo>
                  <a:pt x="13365" y="2346846"/>
                </a:lnTo>
                <a:cubicBezTo>
                  <a:pt x="1395618" y="2018660"/>
                  <a:pt x="2585487" y="1193660"/>
                  <a:pt x="3383922" y="7089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82393E-E5AF-0FDF-EFE9-CBCA229C12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D368DAEA-153D-6251-C925-4AA8D057B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432128 w 9144000"/>
              <a:gd name="connsiteY0" fmla="*/ 0 h 5143500"/>
              <a:gd name="connsiteX1" fmla="*/ 5711875 w 9144000"/>
              <a:gd name="connsiteY1" fmla="*/ 0 h 5143500"/>
              <a:gd name="connsiteX2" fmla="*/ 5760081 w 9144000"/>
              <a:gd name="connsiteY2" fmla="*/ 70896 h 5143500"/>
              <a:gd name="connsiteX3" fmla="*/ 9130636 w 9144000"/>
              <a:gd name="connsiteY3" fmla="*/ 2346846 h 5143500"/>
              <a:gd name="connsiteX4" fmla="*/ 9144000 w 9144000"/>
              <a:gd name="connsiteY4" fmla="*/ 2349712 h 5143500"/>
              <a:gd name="connsiteX5" fmla="*/ 9144000 w 9144000"/>
              <a:gd name="connsiteY5" fmla="*/ 2793790 h 5143500"/>
              <a:gd name="connsiteX6" fmla="*/ 9130636 w 9144000"/>
              <a:gd name="connsiteY6" fmla="*/ 2796655 h 5143500"/>
              <a:gd name="connsiteX7" fmla="*/ 5760081 w 9144000"/>
              <a:gd name="connsiteY7" fmla="*/ 5072605 h 5143500"/>
              <a:gd name="connsiteX8" fmla="*/ 5711876 w 9144000"/>
              <a:gd name="connsiteY8" fmla="*/ 5143500 h 5143500"/>
              <a:gd name="connsiteX9" fmla="*/ 3432127 w 9144000"/>
              <a:gd name="connsiteY9" fmla="*/ 5143500 h 5143500"/>
              <a:gd name="connsiteX10" fmla="*/ 3383922 w 9144000"/>
              <a:gd name="connsiteY10" fmla="*/ 5072605 h 5143500"/>
              <a:gd name="connsiteX11" fmla="*/ 13365 w 9144000"/>
              <a:gd name="connsiteY11" fmla="*/ 2796655 h 5143500"/>
              <a:gd name="connsiteX12" fmla="*/ 0 w 9144000"/>
              <a:gd name="connsiteY12" fmla="*/ 2793789 h 5143500"/>
              <a:gd name="connsiteX13" fmla="*/ 0 w 9144000"/>
              <a:gd name="connsiteY13" fmla="*/ 2349712 h 5143500"/>
              <a:gd name="connsiteX14" fmla="*/ 13365 w 9144000"/>
              <a:gd name="connsiteY14" fmla="*/ 2346846 h 5143500"/>
              <a:gd name="connsiteX15" fmla="*/ 3383922 w 9144000"/>
              <a:gd name="connsiteY15" fmla="*/ 708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5143500">
                <a:moveTo>
                  <a:pt x="3432128" y="0"/>
                </a:moveTo>
                <a:lnTo>
                  <a:pt x="5711875" y="0"/>
                </a:lnTo>
                <a:lnTo>
                  <a:pt x="5760081" y="70896"/>
                </a:lnTo>
                <a:cubicBezTo>
                  <a:pt x="6558516" y="1193660"/>
                  <a:pt x="7748385" y="2018660"/>
                  <a:pt x="9130636" y="2346846"/>
                </a:cubicBezTo>
                <a:lnTo>
                  <a:pt x="9144000" y="2349712"/>
                </a:lnTo>
                <a:lnTo>
                  <a:pt x="9144000" y="2793790"/>
                </a:lnTo>
                <a:lnTo>
                  <a:pt x="9130636" y="2796655"/>
                </a:lnTo>
                <a:cubicBezTo>
                  <a:pt x="7748385" y="3124842"/>
                  <a:pt x="6558516" y="3949842"/>
                  <a:pt x="5760081" y="5072605"/>
                </a:cubicBezTo>
                <a:lnTo>
                  <a:pt x="5711876" y="5143500"/>
                </a:lnTo>
                <a:lnTo>
                  <a:pt x="3432127" y="5143500"/>
                </a:lnTo>
                <a:lnTo>
                  <a:pt x="3383922" y="5072605"/>
                </a:lnTo>
                <a:cubicBezTo>
                  <a:pt x="2585487" y="3949842"/>
                  <a:pt x="1395618" y="3124842"/>
                  <a:pt x="13365" y="2796655"/>
                </a:cubicBezTo>
                <a:lnTo>
                  <a:pt x="0" y="2793789"/>
                </a:lnTo>
                <a:lnTo>
                  <a:pt x="0" y="2349712"/>
                </a:lnTo>
                <a:lnTo>
                  <a:pt x="13365" y="2346846"/>
                </a:lnTo>
                <a:cubicBezTo>
                  <a:pt x="1395618" y="2018660"/>
                  <a:pt x="2585487" y="1193660"/>
                  <a:pt x="3383922" y="7089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F490E8-D64D-DF3D-541E-8D0C711F5B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8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265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D368DAEA-153D-6251-C925-4AA8D057B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432128 w 9144000"/>
              <a:gd name="connsiteY0" fmla="*/ 0 h 5143500"/>
              <a:gd name="connsiteX1" fmla="*/ 5711875 w 9144000"/>
              <a:gd name="connsiteY1" fmla="*/ 0 h 5143500"/>
              <a:gd name="connsiteX2" fmla="*/ 5760081 w 9144000"/>
              <a:gd name="connsiteY2" fmla="*/ 70896 h 5143500"/>
              <a:gd name="connsiteX3" fmla="*/ 9130636 w 9144000"/>
              <a:gd name="connsiteY3" fmla="*/ 2346846 h 5143500"/>
              <a:gd name="connsiteX4" fmla="*/ 9144000 w 9144000"/>
              <a:gd name="connsiteY4" fmla="*/ 2349712 h 5143500"/>
              <a:gd name="connsiteX5" fmla="*/ 9144000 w 9144000"/>
              <a:gd name="connsiteY5" fmla="*/ 2793790 h 5143500"/>
              <a:gd name="connsiteX6" fmla="*/ 9130636 w 9144000"/>
              <a:gd name="connsiteY6" fmla="*/ 2796655 h 5143500"/>
              <a:gd name="connsiteX7" fmla="*/ 5760081 w 9144000"/>
              <a:gd name="connsiteY7" fmla="*/ 5072605 h 5143500"/>
              <a:gd name="connsiteX8" fmla="*/ 5711876 w 9144000"/>
              <a:gd name="connsiteY8" fmla="*/ 5143500 h 5143500"/>
              <a:gd name="connsiteX9" fmla="*/ 3432127 w 9144000"/>
              <a:gd name="connsiteY9" fmla="*/ 5143500 h 5143500"/>
              <a:gd name="connsiteX10" fmla="*/ 3383922 w 9144000"/>
              <a:gd name="connsiteY10" fmla="*/ 5072605 h 5143500"/>
              <a:gd name="connsiteX11" fmla="*/ 13365 w 9144000"/>
              <a:gd name="connsiteY11" fmla="*/ 2796655 h 5143500"/>
              <a:gd name="connsiteX12" fmla="*/ 0 w 9144000"/>
              <a:gd name="connsiteY12" fmla="*/ 2793789 h 5143500"/>
              <a:gd name="connsiteX13" fmla="*/ 0 w 9144000"/>
              <a:gd name="connsiteY13" fmla="*/ 2349712 h 5143500"/>
              <a:gd name="connsiteX14" fmla="*/ 13365 w 9144000"/>
              <a:gd name="connsiteY14" fmla="*/ 2346846 h 5143500"/>
              <a:gd name="connsiteX15" fmla="*/ 3383922 w 9144000"/>
              <a:gd name="connsiteY15" fmla="*/ 708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5143500">
                <a:moveTo>
                  <a:pt x="3432128" y="0"/>
                </a:moveTo>
                <a:lnTo>
                  <a:pt x="5711875" y="0"/>
                </a:lnTo>
                <a:lnTo>
                  <a:pt x="5760081" y="70896"/>
                </a:lnTo>
                <a:cubicBezTo>
                  <a:pt x="6558516" y="1193660"/>
                  <a:pt x="7748385" y="2018660"/>
                  <a:pt x="9130636" y="2346846"/>
                </a:cubicBezTo>
                <a:lnTo>
                  <a:pt x="9144000" y="2349712"/>
                </a:lnTo>
                <a:lnTo>
                  <a:pt x="9144000" y="2793790"/>
                </a:lnTo>
                <a:lnTo>
                  <a:pt x="9130636" y="2796655"/>
                </a:lnTo>
                <a:cubicBezTo>
                  <a:pt x="7748385" y="3124842"/>
                  <a:pt x="6558516" y="3949842"/>
                  <a:pt x="5760081" y="5072605"/>
                </a:cubicBezTo>
                <a:lnTo>
                  <a:pt x="5711876" y="5143500"/>
                </a:lnTo>
                <a:lnTo>
                  <a:pt x="3432127" y="5143500"/>
                </a:lnTo>
                <a:lnTo>
                  <a:pt x="3383922" y="5072605"/>
                </a:lnTo>
                <a:cubicBezTo>
                  <a:pt x="2585487" y="3949842"/>
                  <a:pt x="1395618" y="3124842"/>
                  <a:pt x="13365" y="2796655"/>
                </a:cubicBezTo>
                <a:lnTo>
                  <a:pt x="0" y="2793789"/>
                </a:lnTo>
                <a:lnTo>
                  <a:pt x="0" y="2349712"/>
                </a:lnTo>
                <a:lnTo>
                  <a:pt x="13365" y="2346846"/>
                </a:lnTo>
                <a:cubicBezTo>
                  <a:pt x="1395618" y="2018660"/>
                  <a:pt x="2585487" y="1193660"/>
                  <a:pt x="3383922" y="7089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6F9152-9481-597F-7F4E-FF3DE011A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08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D368DAEA-153D-6251-C925-4AA8D057B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432128 w 9144000"/>
              <a:gd name="connsiteY0" fmla="*/ 0 h 5143500"/>
              <a:gd name="connsiteX1" fmla="*/ 5711875 w 9144000"/>
              <a:gd name="connsiteY1" fmla="*/ 0 h 5143500"/>
              <a:gd name="connsiteX2" fmla="*/ 5760081 w 9144000"/>
              <a:gd name="connsiteY2" fmla="*/ 70896 h 5143500"/>
              <a:gd name="connsiteX3" fmla="*/ 9130636 w 9144000"/>
              <a:gd name="connsiteY3" fmla="*/ 2346846 h 5143500"/>
              <a:gd name="connsiteX4" fmla="*/ 9144000 w 9144000"/>
              <a:gd name="connsiteY4" fmla="*/ 2349712 h 5143500"/>
              <a:gd name="connsiteX5" fmla="*/ 9144000 w 9144000"/>
              <a:gd name="connsiteY5" fmla="*/ 2793790 h 5143500"/>
              <a:gd name="connsiteX6" fmla="*/ 9130636 w 9144000"/>
              <a:gd name="connsiteY6" fmla="*/ 2796655 h 5143500"/>
              <a:gd name="connsiteX7" fmla="*/ 5760081 w 9144000"/>
              <a:gd name="connsiteY7" fmla="*/ 5072605 h 5143500"/>
              <a:gd name="connsiteX8" fmla="*/ 5711876 w 9144000"/>
              <a:gd name="connsiteY8" fmla="*/ 5143500 h 5143500"/>
              <a:gd name="connsiteX9" fmla="*/ 3432127 w 9144000"/>
              <a:gd name="connsiteY9" fmla="*/ 5143500 h 5143500"/>
              <a:gd name="connsiteX10" fmla="*/ 3383922 w 9144000"/>
              <a:gd name="connsiteY10" fmla="*/ 5072605 h 5143500"/>
              <a:gd name="connsiteX11" fmla="*/ 13365 w 9144000"/>
              <a:gd name="connsiteY11" fmla="*/ 2796655 h 5143500"/>
              <a:gd name="connsiteX12" fmla="*/ 0 w 9144000"/>
              <a:gd name="connsiteY12" fmla="*/ 2793789 h 5143500"/>
              <a:gd name="connsiteX13" fmla="*/ 0 w 9144000"/>
              <a:gd name="connsiteY13" fmla="*/ 2349712 h 5143500"/>
              <a:gd name="connsiteX14" fmla="*/ 13365 w 9144000"/>
              <a:gd name="connsiteY14" fmla="*/ 2346846 h 5143500"/>
              <a:gd name="connsiteX15" fmla="*/ 3383922 w 9144000"/>
              <a:gd name="connsiteY15" fmla="*/ 708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5143500">
                <a:moveTo>
                  <a:pt x="3432128" y="0"/>
                </a:moveTo>
                <a:lnTo>
                  <a:pt x="5711875" y="0"/>
                </a:lnTo>
                <a:lnTo>
                  <a:pt x="5760081" y="70896"/>
                </a:lnTo>
                <a:cubicBezTo>
                  <a:pt x="6558516" y="1193660"/>
                  <a:pt x="7748385" y="2018660"/>
                  <a:pt x="9130636" y="2346846"/>
                </a:cubicBezTo>
                <a:lnTo>
                  <a:pt x="9144000" y="2349712"/>
                </a:lnTo>
                <a:lnTo>
                  <a:pt x="9144000" y="2793790"/>
                </a:lnTo>
                <a:lnTo>
                  <a:pt x="9130636" y="2796655"/>
                </a:lnTo>
                <a:cubicBezTo>
                  <a:pt x="7748385" y="3124842"/>
                  <a:pt x="6558516" y="3949842"/>
                  <a:pt x="5760081" y="5072605"/>
                </a:cubicBezTo>
                <a:lnTo>
                  <a:pt x="5711876" y="5143500"/>
                </a:lnTo>
                <a:lnTo>
                  <a:pt x="3432127" y="5143500"/>
                </a:lnTo>
                <a:lnTo>
                  <a:pt x="3383922" y="5072605"/>
                </a:lnTo>
                <a:cubicBezTo>
                  <a:pt x="2585487" y="3949842"/>
                  <a:pt x="1395618" y="3124842"/>
                  <a:pt x="13365" y="2796655"/>
                </a:cubicBezTo>
                <a:lnTo>
                  <a:pt x="0" y="2793789"/>
                </a:lnTo>
                <a:lnTo>
                  <a:pt x="0" y="2349712"/>
                </a:lnTo>
                <a:lnTo>
                  <a:pt x="13365" y="2346846"/>
                </a:lnTo>
                <a:cubicBezTo>
                  <a:pt x="1395618" y="2018660"/>
                  <a:pt x="2585487" y="1193660"/>
                  <a:pt x="3383922" y="7089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433239-FAD8-91BE-7B24-ADC23F716A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50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575E1-2C53-5D7A-809B-162E758EF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</a:blip>
          <a:srcRect t="6300" b="6300"/>
          <a:stretch/>
        </p:blipFill>
        <p:spPr>
          <a:xfrm>
            <a:off x="0" y="5364"/>
            <a:ext cx="7686261" cy="694944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6EB79F7-71FE-AFBC-91D2-35C5FA580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5510" y="424030"/>
            <a:ext cx="5637007" cy="5637007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63882D-C0DF-0749-9DF6-01076689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5426" y="983946"/>
            <a:ext cx="4517175" cy="4517175"/>
          </a:xfrm>
          <a:custGeom>
            <a:avLst/>
            <a:gdLst>
              <a:gd name="connsiteX0" fmla="*/ 2074063 w 4148126"/>
              <a:gd name="connsiteY0" fmla="*/ 0 h 4148126"/>
              <a:gd name="connsiteX1" fmla="*/ 3667748 w 4148126"/>
              <a:gd name="connsiteY1" fmla="*/ 390371 h 4148126"/>
              <a:gd name="connsiteX2" fmla="*/ 3845329 w 4148126"/>
              <a:gd name="connsiteY2" fmla="*/ 267844 h 4148126"/>
              <a:gd name="connsiteX3" fmla="*/ 3880346 w 4148126"/>
              <a:gd name="connsiteY3" fmla="*/ 302861 h 4148126"/>
              <a:gd name="connsiteX4" fmla="*/ 3757755 w 4148126"/>
              <a:gd name="connsiteY4" fmla="*/ 480378 h 4148126"/>
              <a:gd name="connsiteX5" fmla="*/ 4148126 w 4148126"/>
              <a:gd name="connsiteY5" fmla="*/ 2074063 h 4148126"/>
              <a:gd name="connsiteX6" fmla="*/ 3757755 w 4148126"/>
              <a:gd name="connsiteY6" fmla="*/ 3667748 h 4148126"/>
              <a:gd name="connsiteX7" fmla="*/ 3880346 w 4148126"/>
              <a:gd name="connsiteY7" fmla="*/ 3845329 h 4148126"/>
              <a:gd name="connsiteX8" fmla="*/ 3845329 w 4148126"/>
              <a:gd name="connsiteY8" fmla="*/ 3880346 h 4148126"/>
              <a:gd name="connsiteX9" fmla="*/ 3667748 w 4148126"/>
              <a:gd name="connsiteY9" fmla="*/ 3757755 h 4148126"/>
              <a:gd name="connsiteX10" fmla="*/ 2074063 w 4148126"/>
              <a:gd name="connsiteY10" fmla="*/ 4148126 h 4148126"/>
              <a:gd name="connsiteX11" fmla="*/ 480378 w 4148126"/>
              <a:gd name="connsiteY11" fmla="*/ 3757755 h 4148126"/>
              <a:gd name="connsiteX12" fmla="*/ 302861 w 4148126"/>
              <a:gd name="connsiteY12" fmla="*/ 3880346 h 4148126"/>
              <a:gd name="connsiteX13" fmla="*/ 267780 w 4148126"/>
              <a:gd name="connsiteY13" fmla="*/ 3845329 h 4148126"/>
              <a:gd name="connsiteX14" fmla="*/ 390371 w 4148126"/>
              <a:gd name="connsiteY14" fmla="*/ 3667748 h 4148126"/>
              <a:gd name="connsiteX15" fmla="*/ 0 w 4148126"/>
              <a:gd name="connsiteY15" fmla="*/ 2074063 h 4148126"/>
              <a:gd name="connsiteX16" fmla="*/ 390371 w 4148126"/>
              <a:gd name="connsiteY16" fmla="*/ 480378 h 4148126"/>
              <a:gd name="connsiteX17" fmla="*/ 267780 w 4148126"/>
              <a:gd name="connsiteY17" fmla="*/ 302861 h 4148126"/>
              <a:gd name="connsiteX18" fmla="*/ 302861 w 4148126"/>
              <a:gd name="connsiteY18" fmla="*/ 267844 h 4148126"/>
              <a:gd name="connsiteX19" fmla="*/ 480378 w 4148126"/>
              <a:gd name="connsiteY19" fmla="*/ 390371 h 4148126"/>
              <a:gd name="connsiteX20" fmla="*/ 2074063 w 4148126"/>
              <a:gd name="connsiteY20" fmla="*/ 0 h 414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48126" h="4148126">
                <a:moveTo>
                  <a:pt x="2074063" y="0"/>
                </a:moveTo>
                <a:cubicBezTo>
                  <a:pt x="2573006" y="521092"/>
                  <a:pt x="3156066" y="692528"/>
                  <a:pt x="3667748" y="390371"/>
                </a:cubicBezTo>
                <a:cubicBezTo>
                  <a:pt x="3720241" y="357851"/>
                  <a:pt x="3792836" y="310415"/>
                  <a:pt x="3845329" y="267844"/>
                </a:cubicBezTo>
                <a:lnTo>
                  <a:pt x="3880346" y="302861"/>
                </a:lnTo>
                <a:cubicBezTo>
                  <a:pt x="3837839" y="355418"/>
                  <a:pt x="3790275" y="427949"/>
                  <a:pt x="3757755" y="480378"/>
                </a:cubicBezTo>
                <a:cubicBezTo>
                  <a:pt x="3455598" y="992124"/>
                  <a:pt x="3627098" y="1575184"/>
                  <a:pt x="4148126" y="2074063"/>
                </a:cubicBezTo>
                <a:cubicBezTo>
                  <a:pt x="3627098" y="2573006"/>
                  <a:pt x="3455598" y="3156066"/>
                  <a:pt x="3757755" y="3667748"/>
                </a:cubicBezTo>
                <a:cubicBezTo>
                  <a:pt x="3790275" y="3720241"/>
                  <a:pt x="3837775" y="3792836"/>
                  <a:pt x="3880346" y="3845329"/>
                </a:cubicBezTo>
                <a:lnTo>
                  <a:pt x="3845329" y="3880346"/>
                </a:lnTo>
                <a:cubicBezTo>
                  <a:pt x="3792772" y="3837839"/>
                  <a:pt x="3720241" y="3790339"/>
                  <a:pt x="3667748" y="3757755"/>
                </a:cubicBezTo>
                <a:cubicBezTo>
                  <a:pt x="3156066" y="3455662"/>
                  <a:pt x="2573006" y="3627098"/>
                  <a:pt x="2074063" y="4148126"/>
                </a:cubicBezTo>
                <a:cubicBezTo>
                  <a:pt x="1575120" y="3627098"/>
                  <a:pt x="992060" y="3455598"/>
                  <a:pt x="480378" y="3757755"/>
                </a:cubicBezTo>
                <a:cubicBezTo>
                  <a:pt x="427885" y="3790275"/>
                  <a:pt x="355354" y="3837775"/>
                  <a:pt x="302861" y="3880346"/>
                </a:cubicBezTo>
                <a:lnTo>
                  <a:pt x="267780" y="3845329"/>
                </a:lnTo>
                <a:cubicBezTo>
                  <a:pt x="310287" y="3792772"/>
                  <a:pt x="357851" y="3720241"/>
                  <a:pt x="390371" y="3667748"/>
                </a:cubicBezTo>
                <a:cubicBezTo>
                  <a:pt x="692528" y="3156066"/>
                  <a:pt x="521092" y="2573006"/>
                  <a:pt x="0" y="2074063"/>
                </a:cubicBezTo>
                <a:cubicBezTo>
                  <a:pt x="521092" y="1575184"/>
                  <a:pt x="692528" y="992124"/>
                  <a:pt x="390371" y="480378"/>
                </a:cubicBezTo>
                <a:cubicBezTo>
                  <a:pt x="357851" y="427949"/>
                  <a:pt x="310415" y="355354"/>
                  <a:pt x="267780" y="302861"/>
                </a:cubicBezTo>
                <a:lnTo>
                  <a:pt x="302861" y="267844"/>
                </a:lnTo>
                <a:cubicBezTo>
                  <a:pt x="355418" y="310287"/>
                  <a:pt x="427949" y="357851"/>
                  <a:pt x="480378" y="390371"/>
                </a:cubicBezTo>
                <a:cubicBezTo>
                  <a:pt x="992124" y="692528"/>
                  <a:pt x="1575120" y="521092"/>
                  <a:pt x="2074063" y="0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F7432-1442-A268-CCAE-91ECCE7F337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54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20F816-E3F8-3383-B23A-CB1B7DAD09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6300" b="6300"/>
          <a:stretch/>
        </p:blipFill>
        <p:spPr>
          <a:xfrm>
            <a:off x="0" y="-8911"/>
            <a:ext cx="7686261" cy="6949440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F575E1-2C53-5D7A-809B-162E758EF3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0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E8095AA-9516-BFF8-B758-CD749FF1AE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5510" y="424030"/>
            <a:ext cx="5637007" cy="5637007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EA952E-49ED-860F-5AF5-7B080A57E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5426" y="983946"/>
            <a:ext cx="4517175" cy="4517175"/>
          </a:xfrm>
          <a:custGeom>
            <a:avLst/>
            <a:gdLst>
              <a:gd name="connsiteX0" fmla="*/ 2074063 w 4148126"/>
              <a:gd name="connsiteY0" fmla="*/ 0 h 4148126"/>
              <a:gd name="connsiteX1" fmla="*/ 3667748 w 4148126"/>
              <a:gd name="connsiteY1" fmla="*/ 390371 h 4148126"/>
              <a:gd name="connsiteX2" fmla="*/ 3845329 w 4148126"/>
              <a:gd name="connsiteY2" fmla="*/ 267844 h 4148126"/>
              <a:gd name="connsiteX3" fmla="*/ 3880346 w 4148126"/>
              <a:gd name="connsiteY3" fmla="*/ 302861 h 4148126"/>
              <a:gd name="connsiteX4" fmla="*/ 3757755 w 4148126"/>
              <a:gd name="connsiteY4" fmla="*/ 480378 h 4148126"/>
              <a:gd name="connsiteX5" fmla="*/ 4148126 w 4148126"/>
              <a:gd name="connsiteY5" fmla="*/ 2074063 h 4148126"/>
              <a:gd name="connsiteX6" fmla="*/ 3757755 w 4148126"/>
              <a:gd name="connsiteY6" fmla="*/ 3667748 h 4148126"/>
              <a:gd name="connsiteX7" fmla="*/ 3880346 w 4148126"/>
              <a:gd name="connsiteY7" fmla="*/ 3845329 h 4148126"/>
              <a:gd name="connsiteX8" fmla="*/ 3845329 w 4148126"/>
              <a:gd name="connsiteY8" fmla="*/ 3880346 h 4148126"/>
              <a:gd name="connsiteX9" fmla="*/ 3667748 w 4148126"/>
              <a:gd name="connsiteY9" fmla="*/ 3757755 h 4148126"/>
              <a:gd name="connsiteX10" fmla="*/ 2074063 w 4148126"/>
              <a:gd name="connsiteY10" fmla="*/ 4148126 h 4148126"/>
              <a:gd name="connsiteX11" fmla="*/ 480378 w 4148126"/>
              <a:gd name="connsiteY11" fmla="*/ 3757755 h 4148126"/>
              <a:gd name="connsiteX12" fmla="*/ 302861 w 4148126"/>
              <a:gd name="connsiteY12" fmla="*/ 3880346 h 4148126"/>
              <a:gd name="connsiteX13" fmla="*/ 267780 w 4148126"/>
              <a:gd name="connsiteY13" fmla="*/ 3845329 h 4148126"/>
              <a:gd name="connsiteX14" fmla="*/ 390371 w 4148126"/>
              <a:gd name="connsiteY14" fmla="*/ 3667748 h 4148126"/>
              <a:gd name="connsiteX15" fmla="*/ 0 w 4148126"/>
              <a:gd name="connsiteY15" fmla="*/ 2074063 h 4148126"/>
              <a:gd name="connsiteX16" fmla="*/ 390371 w 4148126"/>
              <a:gd name="connsiteY16" fmla="*/ 480378 h 4148126"/>
              <a:gd name="connsiteX17" fmla="*/ 267780 w 4148126"/>
              <a:gd name="connsiteY17" fmla="*/ 302861 h 4148126"/>
              <a:gd name="connsiteX18" fmla="*/ 302861 w 4148126"/>
              <a:gd name="connsiteY18" fmla="*/ 267844 h 4148126"/>
              <a:gd name="connsiteX19" fmla="*/ 480378 w 4148126"/>
              <a:gd name="connsiteY19" fmla="*/ 390371 h 4148126"/>
              <a:gd name="connsiteX20" fmla="*/ 2074063 w 4148126"/>
              <a:gd name="connsiteY20" fmla="*/ 0 h 414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48126" h="4148126">
                <a:moveTo>
                  <a:pt x="2074063" y="0"/>
                </a:moveTo>
                <a:cubicBezTo>
                  <a:pt x="2573006" y="521092"/>
                  <a:pt x="3156066" y="692528"/>
                  <a:pt x="3667748" y="390371"/>
                </a:cubicBezTo>
                <a:cubicBezTo>
                  <a:pt x="3720241" y="357851"/>
                  <a:pt x="3792836" y="310415"/>
                  <a:pt x="3845329" y="267844"/>
                </a:cubicBezTo>
                <a:lnTo>
                  <a:pt x="3880346" y="302861"/>
                </a:lnTo>
                <a:cubicBezTo>
                  <a:pt x="3837839" y="355418"/>
                  <a:pt x="3790275" y="427949"/>
                  <a:pt x="3757755" y="480378"/>
                </a:cubicBezTo>
                <a:cubicBezTo>
                  <a:pt x="3455598" y="992124"/>
                  <a:pt x="3627098" y="1575184"/>
                  <a:pt x="4148126" y="2074063"/>
                </a:cubicBezTo>
                <a:cubicBezTo>
                  <a:pt x="3627098" y="2573006"/>
                  <a:pt x="3455598" y="3156066"/>
                  <a:pt x="3757755" y="3667748"/>
                </a:cubicBezTo>
                <a:cubicBezTo>
                  <a:pt x="3790275" y="3720241"/>
                  <a:pt x="3837775" y="3792836"/>
                  <a:pt x="3880346" y="3845329"/>
                </a:cubicBezTo>
                <a:lnTo>
                  <a:pt x="3845329" y="3880346"/>
                </a:lnTo>
                <a:cubicBezTo>
                  <a:pt x="3792772" y="3837839"/>
                  <a:pt x="3720241" y="3790339"/>
                  <a:pt x="3667748" y="3757755"/>
                </a:cubicBezTo>
                <a:cubicBezTo>
                  <a:pt x="3156066" y="3455662"/>
                  <a:pt x="2573006" y="3627098"/>
                  <a:pt x="2074063" y="4148126"/>
                </a:cubicBezTo>
                <a:cubicBezTo>
                  <a:pt x="1575120" y="3627098"/>
                  <a:pt x="992060" y="3455598"/>
                  <a:pt x="480378" y="3757755"/>
                </a:cubicBezTo>
                <a:cubicBezTo>
                  <a:pt x="427885" y="3790275"/>
                  <a:pt x="355354" y="3837775"/>
                  <a:pt x="302861" y="3880346"/>
                </a:cubicBezTo>
                <a:lnTo>
                  <a:pt x="267780" y="3845329"/>
                </a:lnTo>
                <a:cubicBezTo>
                  <a:pt x="310287" y="3792772"/>
                  <a:pt x="357851" y="3720241"/>
                  <a:pt x="390371" y="3667748"/>
                </a:cubicBezTo>
                <a:cubicBezTo>
                  <a:pt x="692528" y="3156066"/>
                  <a:pt x="521092" y="2573006"/>
                  <a:pt x="0" y="2074063"/>
                </a:cubicBezTo>
                <a:cubicBezTo>
                  <a:pt x="521092" y="1575184"/>
                  <a:pt x="692528" y="992124"/>
                  <a:pt x="390371" y="480378"/>
                </a:cubicBezTo>
                <a:cubicBezTo>
                  <a:pt x="357851" y="427949"/>
                  <a:pt x="310415" y="355354"/>
                  <a:pt x="267780" y="302861"/>
                </a:cubicBezTo>
                <a:lnTo>
                  <a:pt x="302861" y="267844"/>
                </a:lnTo>
                <a:cubicBezTo>
                  <a:pt x="355418" y="310287"/>
                  <a:pt x="427949" y="357851"/>
                  <a:pt x="480378" y="390371"/>
                </a:cubicBezTo>
                <a:cubicBezTo>
                  <a:pt x="992124" y="692528"/>
                  <a:pt x="1575120" y="521092"/>
                  <a:pt x="2074063" y="0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35A9B-7688-21B0-AEFE-97B28A2CBFA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29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988024-FB30-56C6-8BCF-220534070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4D330E3-9167-01B5-6555-E52227C60B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5510" y="424030"/>
            <a:ext cx="5637007" cy="5637007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7BC90C0-2CC5-F883-2313-014BEB303A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5426" y="983946"/>
            <a:ext cx="4517175" cy="4517175"/>
          </a:xfrm>
          <a:custGeom>
            <a:avLst/>
            <a:gdLst>
              <a:gd name="connsiteX0" fmla="*/ 2074063 w 4148126"/>
              <a:gd name="connsiteY0" fmla="*/ 0 h 4148126"/>
              <a:gd name="connsiteX1" fmla="*/ 3667748 w 4148126"/>
              <a:gd name="connsiteY1" fmla="*/ 390371 h 4148126"/>
              <a:gd name="connsiteX2" fmla="*/ 3845329 w 4148126"/>
              <a:gd name="connsiteY2" fmla="*/ 267844 h 4148126"/>
              <a:gd name="connsiteX3" fmla="*/ 3880346 w 4148126"/>
              <a:gd name="connsiteY3" fmla="*/ 302861 h 4148126"/>
              <a:gd name="connsiteX4" fmla="*/ 3757755 w 4148126"/>
              <a:gd name="connsiteY4" fmla="*/ 480378 h 4148126"/>
              <a:gd name="connsiteX5" fmla="*/ 4148126 w 4148126"/>
              <a:gd name="connsiteY5" fmla="*/ 2074063 h 4148126"/>
              <a:gd name="connsiteX6" fmla="*/ 3757755 w 4148126"/>
              <a:gd name="connsiteY6" fmla="*/ 3667748 h 4148126"/>
              <a:gd name="connsiteX7" fmla="*/ 3880346 w 4148126"/>
              <a:gd name="connsiteY7" fmla="*/ 3845329 h 4148126"/>
              <a:gd name="connsiteX8" fmla="*/ 3845329 w 4148126"/>
              <a:gd name="connsiteY8" fmla="*/ 3880346 h 4148126"/>
              <a:gd name="connsiteX9" fmla="*/ 3667748 w 4148126"/>
              <a:gd name="connsiteY9" fmla="*/ 3757755 h 4148126"/>
              <a:gd name="connsiteX10" fmla="*/ 2074063 w 4148126"/>
              <a:gd name="connsiteY10" fmla="*/ 4148126 h 4148126"/>
              <a:gd name="connsiteX11" fmla="*/ 480378 w 4148126"/>
              <a:gd name="connsiteY11" fmla="*/ 3757755 h 4148126"/>
              <a:gd name="connsiteX12" fmla="*/ 302861 w 4148126"/>
              <a:gd name="connsiteY12" fmla="*/ 3880346 h 4148126"/>
              <a:gd name="connsiteX13" fmla="*/ 267780 w 4148126"/>
              <a:gd name="connsiteY13" fmla="*/ 3845329 h 4148126"/>
              <a:gd name="connsiteX14" fmla="*/ 390371 w 4148126"/>
              <a:gd name="connsiteY14" fmla="*/ 3667748 h 4148126"/>
              <a:gd name="connsiteX15" fmla="*/ 0 w 4148126"/>
              <a:gd name="connsiteY15" fmla="*/ 2074063 h 4148126"/>
              <a:gd name="connsiteX16" fmla="*/ 390371 w 4148126"/>
              <a:gd name="connsiteY16" fmla="*/ 480378 h 4148126"/>
              <a:gd name="connsiteX17" fmla="*/ 267780 w 4148126"/>
              <a:gd name="connsiteY17" fmla="*/ 302861 h 4148126"/>
              <a:gd name="connsiteX18" fmla="*/ 302861 w 4148126"/>
              <a:gd name="connsiteY18" fmla="*/ 267844 h 4148126"/>
              <a:gd name="connsiteX19" fmla="*/ 480378 w 4148126"/>
              <a:gd name="connsiteY19" fmla="*/ 390371 h 4148126"/>
              <a:gd name="connsiteX20" fmla="*/ 2074063 w 4148126"/>
              <a:gd name="connsiteY20" fmla="*/ 0 h 414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48126" h="4148126">
                <a:moveTo>
                  <a:pt x="2074063" y="0"/>
                </a:moveTo>
                <a:cubicBezTo>
                  <a:pt x="2573006" y="521092"/>
                  <a:pt x="3156066" y="692528"/>
                  <a:pt x="3667748" y="390371"/>
                </a:cubicBezTo>
                <a:cubicBezTo>
                  <a:pt x="3720241" y="357851"/>
                  <a:pt x="3792836" y="310415"/>
                  <a:pt x="3845329" y="267844"/>
                </a:cubicBezTo>
                <a:lnTo>
                  <a:pt x="3880346" y="302861"/>
                </a:lnTo>
                <a:cubicBezTo>
                  <a:pt x="3837839" y="355418"/>
                  <a:pt x="3790275" y="427949"/>
                  <a:pt x="3757755" y="480378"/>
                </a:cubicBezTo>
                <a:cubicBezTo>
                  <a:pt x="3455598" y="992124"/>
                  <a:pt x="3627098" y="1575184"/>
                  <a:pt x="4148126" y="2074063"/>
                </a:cubicBezTo>
                <a:cubicBezTo>
                  <a:pt x="3627098" y="2573006"/>
                  <a:pt x="3455598" y="3156066"/>
                  <a:pt x="3757755" y="3667748"/>
                </a:cubicBezTo>
                <a:cubicBezTo>
                  <a:pt x="3790275" y="3720241"/>
                  <a:pt x="3837775" y="3792836"/>
                  <a:pt x="3880346" y="3845329"/>
                </a:cubicBezTo>
                <a:lnTo>
                  <a:pt x="3845329" y="3880346"/>
                </a:lnTo>
                <a:cubicBezTo>
                  <a:pt x="3792772" y="3837839"/>
                  <a:pt x="3720241" y="3790339"/>
                  <a:pt x="3667748" y="3757755"/>
                </a:cubicBezTo>
                <a:cubicBezTo>
                  <a:pt x="3156066" y="3455662"/>
                  <a:pt x="2573006" y="3627098"/>
                  <a:pt x="2074063" y="4148126"/>
                </a:cubicBezTo>
                <a:cubicBezTo>
                  <a:pt x="1575120" y="3627098"/>
                  <a:pt x="992060" y="3455598"/>
                  <a:pt x="480378" y="3757755"/>
                </a:cubicBezTo>
                <a:cubicBezTo>
                  <a:pt x="427885" y="3790275"/>
                  <a:pt x="355354" y="3837775"/>
                  <a:pt x="302861" y="3880346"/>
                </a:cubicBezTo>
                <a:lnTo>
                  <a:pt x="267780" y="3845329"/>
                </a:lnTo>
                <a:cubicBezTo>
                  <a:pt x="310287" y="3792772"/>
                  <a:pt x="357851" y="3720241"/>
                  <a:pt x="390371" y="3667748"/>
                </a:cubicBezTo>
                <a:cubicBezTo>
                  <a:pt x="692528" y="3156066"/>
                  <a:pt x="521092" y="2573006"/>
                  <a:pt x="0" y="2074063"/>
                </a:cubicBezTo>
                <a:cubicBezTo>
                  <a:pt x="521092" y="1575184"/>
                  <a:pt x="692528" y="992124"/>
                  <a:pt x="390371" y="480378"/>
                </a:cubicBezTo>
                <a:cubicBezTo>
                  <a:pt x="357851" y="427949"/>
                  <a:pt x="310415" y="355354"/>
                  <a:pt x="267780" y="302861"/>
                </a:cubicBezTo>
                <a:lnTo>
                  <a:pt x="302861" y="267844"/>
                </a:lnTo>
                <a:cubicBezTo>
                  <a:pt x="355418" y="310287"/>
                  <a:pt x="427949" y="357851"/>
                  <a:pt x="480378" y="390371"/>
                </a:cubicBezTo>
                <a:cubicBezTo>
                  <a:pt x="992124" y="692528"/>
                  <a:pt x="1575120" y="521092"/>
                  <a:pt x="2074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6688A-8212-401F-0C64-30EB2FD33D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54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575E1-2C53-5D7A-809B-162E758EF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09666-2A6D-46D3-941F-E16F17151C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9BACE-67B0-7851-116C-40A8B63F8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0438487" y="343999"/>
            <a:ext cx="2769513" cy="2912764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D7E579BA-71D5-042D-324A-ED741A0A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1" y="1162050"/>
            <a:ext cx="10947153" cy="3087162"/>
          </a:xfrm>
        </p:spPr>
        <p:txBody>
          <a:bodyPr/>
          <a:lstStyle>
            <a:lvl1pPr algn="ctr">
              <a:lnSpc>
                <a:spcPct val="80000"/>
              </a:lnSpc>
              <a:defRPr sz="5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9A4A975-F08E-EF9E-41F6-1A4A964364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4771" y="4522442"/>
            <a:ext cx="11109075" cy="841375"/>
          </a:xfrm>
        </p:spPr>
        <p:txBody>
          <a:bodyPr/>
          <a:lstStyle>
            <a:lvl1pPr marL="0" indent="0" algn="ctr">
              <a:buNone/>
              <a:defRPr b="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Presentation subtitle, can go up to three lines. Put what you’d like here!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3B154-F3B5-0648-F024-2015D08C7536}"/>
              </a:ext>
            </a:extLst>
          </p:cNvPr>
          <p:cNvGrpSpPr/>
          <p:nvPr userDrawn="1"/>
        </p:nvGrpSpPr>
        <p:grpSpPr>
          <a:xfrm>
            <a:off x="4612772" y="6001490"/>
            <a:ext cx="7505746" cy="788061"/>
            <a:chOff x="4419554" y="5940504"/>
            <a:chExt cx="7505746" cy="7880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3E28B1-512A-9F2B-B746-DFE9F0F98C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83836" y="6161574"/>
              <a:ext cx="2479721" cy="34592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AB6954B-CA92-C3B2-2133-8FC6B27220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78087" y="5970203"/>
              <a:ext cx="0" cy="728662"/>
            </a:xfrm>
            <a:prstGeom prst="line">
              <a:avLst/>
            </a:prstGeom>
            <a:ln w="25400">
              <a:solidFill>
                <a:srgbClr val="15608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6F18AC6-3EBF-42B6-AD69-55686A3FD3D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056" y="5940504"/>
              <a:ext cx="1350244" cy="788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SES Logo">
              <a:extLst>
                <a:ext uri="{FF2B5EF4-FFF2-40B4-BE49-F238E27FC236}">
                  <a16:creationId xmlns:a16="http://schemas.microsoft.com/office/drawing/2014/main" id="{330EAE06-7FDC-DDF7-C1E4-BEC2A226704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554" y="6096463"/>
              <a:ext cx="2852784" cy="476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C55795-BC95-F5B6-E9E3-CE6E083AF7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69306" y="5970203"/>
              <a:ext cx="0" cy="728662"/>
            </a:xfrm>
            <a:prstGeom prst="line">
              <a:avLst/>
            </a:prstGeom>
            <a:ln w="25400">
              <a:solidFill>
                <a:srgbClr val="15608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334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22426C1-429F-5686-F707-A925FD85C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5061D-8219-0BDD-E627-AC590BCF80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45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3B907A1-A2ED-9071-B502-7F5A95C50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8F1BFF-13BB-D9D1-DF70-F1FFF1062C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43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738155-9F5E-F8B3-481A-5F8AFD1CAC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608B58-057F-A13B-F14E-249B05988D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39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39ABCC-B66A-F827-8804-B7C1A2E0E6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C1F37A-B08C-006D-AA11-E71C911538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46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507CE6A-1F82-606C-6CC7-3707D0ED7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EAFFBA-3D71-AFA5-2ED3-E2A670D487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219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074495-BBA5-A449-2EDD-2609E92A26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891B7A-9097-8CA4-DDD2-8F8944A2E9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383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E5FA796-1E4E-EF4F-A8EF-626447D392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33D447-4D5F-0989-2FAD-45537737F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77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074495-BBA5-A449-2EDD-2609E92A26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2E7319-A262-90E3-C898-278AFB9BCC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400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E5FA796-1E4E-EF4F-A8EF-626447D392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7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E1B01-6983-147C-5C2C-D7FDA3F028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486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bg>
      <p:bgPr>
        <a:solidFill>
          <a:srgbClr val="F8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507CE6A-1F82-606C-6CC7-3707D0ED7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000"/>
          </a:blip>
          <a:srcRect t="6300" b="6300"/>
          <a:stretch/>
        </p:blipFill>
        <p:spPr>
          <a:xfrm>
            <a:off x="0" y="0"/>
            <a:ext cx="7686261" cy="6949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10FA05-BBBA-0292-1EA2-1DF43B2B68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3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9CA1587-AC74-A63B-25C5-FCFF03E590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b="361"/>
          <a:stretch>
            <a:fillRect/>
          </a:stretch>
        </p:blipFill>
        <p:spPr>
          <a:xfrm>
            <a:off x="-946603" y="2929445"/>
            <a:ext cx="2769513" cy="2902236"/>
          </a:xfrm>
          <a:prstGeom prst="rect">
            <a:avLst/>
          </a:prstGeom>
        </p:spPr>
      </p:pic>
      <p:sp>
        <p:nvSpPr>
          <p:cNvPr id="16" name="Title 9">
            <a:extLst>
              <a:ext uri="{FF2B5EF4-FFF2-40B4-BE49-F238E27FC236}">
                <a16:creationId xmlns:a16="http://schemas.microsoft.com/office/drawing/2014/main" id="{77F3F74E-9AD0-9F39-516E-98273165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1" y="1162050"/>
            <a:ext cx="10947153" cy="3087162"/>
          </a:xfrm>
        </p:spPr>
        <p:txBody>
          <a:bodyPr/>
          <a:lstStyle>
            <a:lvl1pPr algn="ctr">
              <a:lnSpc>
                <a:spcPct val="80000"/>
              </a:lnSpc>
              <a:defRPr sz="5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4308E2B-F98E-9CE5-7C61-55226B1F5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4771" y="4522442"/>
            <a:ext cx="11109075" cy="841375"/>
          </a:xfrm>
        </p:spPr>
        <p:txBody>
          <a:bodyPr/>
          <a:lstStyle>
            <a:lvl1pPr marL="0" indent="0" algn="ctr">
              <a:buNone/>
              <a:defRPr b="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Presentation subtitle, can go up to three lines. Put what you’d like here!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1DFE62-7AC8-A7FB-CEFC-FDC8130049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6903" y="6213626"/>
            <a:ext cx="2517578" cy="3637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7C5156-F7ED-97C6-E625-251DBF0F7207}"/>
              </a:ext>
            </a:extLst>
          </p:cNvPr>
          <p:cNvCxnSpPr>
            <a:cxnSpLocks/>
          </p:cNvCxnSpPr>
          <p:nvPr userDrawn="1"/>
        </p:nvCxnSpPr>
        <p:spPr>
          <a:xfrm>
            <a:off x="7768960" y="6031189"/>
            <a:ext cx="0" cy="728662"/>
          </a:xfrm>
          <a:prstGeom prst="line">
            <a:avLst/>
          </a:prstGeom>
          <a:ln w="2540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6CC43BBF-BCBD-69C8-5E5E-00D1C1E7BC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274" y="6001490"/>
            <a:ext cx="1350244" cy="78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798CE2-DFD5-FC94-536E-71F83C573F21}"/>
              </a:ext>
            </a:extLst>
          </p:cNvPr>
          <p:cNvCxnSpPr>
            <a:cxnSpLocks/>
          </p:cNvCxnSpPr>
          <p:nvPr userDrawn="1"/>
        </p:nvCxnSpPr>
        <p:spPr>
          <a:xfrm>
            <a:off x="10633546" y="6031189"/>
            <a:ext cx="0" cy="728662"/>
          </a:xfrm>
          <a:prstGeom prst="line">
            <a:avLst/>
          </a:prstGeom>
          <a:ln w="25400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204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F923E-7FCA-EE58-15ED-6F4609E35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63779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D0266-30F4-647C-B3D6-82FD04A899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43156" y="3024920"/>
            <a:ext cx="4687832" cy="8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76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265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F923E-7FCA-EE58-15ED-6F4609E35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63779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EFC14-8182-9256-F61F-9431BC907D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43156" y="3024920"/>
            <a:ext cx="4687832" cy="8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856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F923E-7FCA-EE58-15ED-6F4609E35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637794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F73B1-14FB-684E-F8E9-63879817A6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43156" y="3024919"/>
            <a:ext cx="4687832" cy="8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5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A6F115-F765-48E0-9568-22635DDB8D0E}"/>
              </a:ext>
            </a:extLst>
          </p:cNvPr>
          <p:cNvSpPr/>
          <p:nvPr userDrawn="1"/>
        </p:nvSpPr>
        <p:spPr>
          <a:xfrm>
            <a:off x="1" y="0"/>
            <a:ext cx="444055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831A219-FDBD-C4C5-8CBE-E94BAC496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90" r="-2838"/>
          <a:stretch>
            <a:fillRect/>
          </a:stretch>
        </p:blipFill>
        <p:spPr>
          <a:xfrm rot="16200000">
            <a:off x="989633" y="3411939"/>
            <a:ext cx="2477355" cy="442449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8672DC-E6D0-5C02-9445-835720D2E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441" r="-2839"/>
          <a:stretch>
            <a:fillRect/>
          </a:stretch>
        </p:blipFill>
        <p:spPr>
          <a:xfrm rot="16200000">
            <a:off x="836991" y="1942909"/>
            <a:ext cx="2782640" cy="442449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B3D719-FCAC-C51C-0F27-3B0C5BFFA2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772" y="1408456"/>
            <a:ext cx="3071595" cy="3244595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3ADBDA-CE8F-53DB-6A34-5B1F3F063E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19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EE8C4FF-EDCB-0D6D-1B05-2E8C0D41F9E3}"/>
              </a:ext>
            </a:extLst>
          </p:cNvPr>
          <p:cNvSpPr/>
          <p:nvPr userDrawn="1"/>
        </p:nvSpPr>
        <p:spPr>
          <a:xfrm>
            <a:off x="1" y="0"/>
            <a:ext cx="44405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831A219-FDBD-C4C5-8CBE-E94BAC496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90" r="-2838"/>
          <a:stretch>
            <a:fillRect/>
          </a:stretch>
        </p:blipFill>
        <p:spPr>
          <a:xfrm rot="16200000">
            <a:off x="989633" y="3407077"/>
            <a:ext cx="2477355" cy="442449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8672DC-E6D0-5C02-9445-835720D2E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441" r="-2839"/>
          <a:stretch>
            <a:fillRect/>
          </a:stretch>
        </p:blipFill>
        <p:spPr>
          <a:xfrm rot="16200000">
            <a:off x="836991" y="1934557"/>
            <a:ext cx="2782640" cy="4424491"/>
          </a:xfrm>
          <a:prstGeom prst="rect">
            <a:avLst/>
          </a:prstGeom>
        </p:spPr>
      </p:pic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583B6E2F-AA03-1DBF-98E1-54C72AC60F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772" y="1399931"/>
            <a:ext cx="3071595" cy="3244595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9D54E-88A9-29CE-C763-054DE0830F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74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774B79D5-0906-B14C-8687-4EB353D61D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108187" cy="6857995"/>
          </a:xfrm>
          <a:prstGeom prst="rect">
            <a:avLst/>
          </a:prstGeom>
          <a:solidFill>
            <a:schemeClr val="accent3"/>
          </a:solidFill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7D6F1-767B-CB64-B849-25D4EDEDB2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2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2B47E77A-960C-A0C7-2622-A2DC89268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6179" y="0"/>
            <a:ext cx="3798021" cy="6858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907CD3E-13E4-0574-6CDA-6D576E4D4B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0774" y="985"/>
            <a:ext cx="3797477" cy="6857015"/>
          </a:xfrm>
          <a:prstGeom prst="rect">
            <a:avLst/>
          </a:prstGeom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A17732A-85BF-22AB-E215-915D486C2A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66136" y="933"/>
            <a:ext cx="4872277" cy="6858000"/>
          </a:xfrm>
          <a:custGeom>
            <a:avLst/>
            <a:gdLst>
              <a:gd name="connsiteX0" fmla="*/ 2087875 w 4871149"/>
              <a:gd name="connsiteY0" fmla="*/ 0 h 6856413"/>
              <a:gd name="connsiteX1" fmla="*/ 4871149 w 4871149"/>
              <a:gd name="connsiteY1" fmla="*/ 0 h 6856413"/>
              <a:gd name="connsiteX2" fmla="*/ 4871149 w 4871149"/>
              <a:gd name="connsiteY2" fmla="*/ 6856413 h 6856413"/>
              <a:gd name="connsiteX3" fmla="*/ 2087875 w 4871149"/>
              <a:gd name="connsiteY3" fmla="*/ 6856413 h 6856413"/>
              <a:gd name="connsiteX4" fmla="*/ 2088030 w 4871149"/>
              <a:gd name="connsiteY4" fmla="*/ 6577742 h 6856413"/>
              <a:gd name="connsiteX5" fmla="*/ 0 w 4871149"/>
              <a:gd name="connsiteY5" fmla="*/ 3502803 h 6856413"/>
              <a:gd name="connsiteX6" fmla="*/ 0 w 4871149"/>
              <a:gd name="connsiteY6" fmla="*/ 3353954 h 6856413"/>
              <a:gd name="connsiteX7" fmla="*/ 2087875 w 4871149"/>
              <a:gd name="connsiteY7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1149" h="6856413">
                <a:moveTo>
                  <a:pt x="2087875" y="0"/>
                </a:moveTo>
                <a:lnTo>
                  <a:pt x="4871149" y="0"/>
                </a:lnTo>
                <a:lnTo>
                  <a:pt x="4871149" y="6856413"/>
                </a:lnTo>
                <a:lnTo>
                  <a:pt x="2087875" y="6856413"/>
                </a:lnTo>
                <a:lnTo>
                  <a:pt x="2088030" y="6577742"/>
                </a:lnTo>
                <a:cubicBezTo>
                  <a:pt x="2056199" y="5185687"/>
                  <a:pt x="1524333" y="3880813"/>
                  <a:pt x="0" y="3502803"/>
                </a:cubicBezTo>
                <a:lnTo>
                  <a:pt x="0" y="3353954"/>
                </a:lnTo>
                <a:cubicBezTo>
                  <a:pt x="1625955" y="2950868"/>
                  <a:pt x="2122704" y="1493278"/>
                  <a:pt x="208787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6D844-D239-A2EE-7699-8776AA3871C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886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18F0095-E0C3-B76A-002A-29A4E5878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6179" y="0"/>
            <a:ext cx="3798021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261BFD5-2F14-E9D3-5FBC-890C1B73E1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0774" y="985"/>
            <a:ext cx="3797477" cy="6857015"/>
          </a:xfrm>
          <a:prstGeom prst="rect">
            <a:avLst/>
          </a:prstGeom>
        </p:spPr>
      </p:pic>
      <p:sp>
        <p:nvSpPr>
          <p:cNvPr id="14" name="Picture Placeholder 33">
            <a:extLst>
              <a:ext uri="{FF2B5EF4-FFF2-40B4-BE49-F238E27FC236}">
                <a16:creationId xmlns:a16="http://schemas.microsoft.com/office/drawing/2014/main" id="{36D3A75B-F142-34A6-077D-1D3383FA50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66136" y="933"/>
            <a:ext cx="4872277" cy="6858000"/>
          </a:xfrm>
          <a:custGeom>
            <a:avLst/>
            <a:gdLst>
              <a:gd name="connsiteX0" fmla="*/ 2087875 w 4871149"/>
              <a:gd name="connsiteY0" fmla="*/ 0 h 6856413"/>
              <a:gd name="connsiteX1" fmla="*/ 4871149 w 4871149"/>
              <a:gd name="connsiteY1" fmla="*/ 0 h 6856413"/>
              <a:gd name="connsiteX2" fmla="*/ 4871149 w 4871149"/>
              <a:gd name="connsiteY2" fmla="*/ 6856413 h 6856413"/>
              <a:gd name="connsiteX3" fmla="*/ 2087875 w 4871149"/>
              <a:gd name="connsiteY3" fmla="*/ 6856413 h 6856413"/>
              <a:gd name="connsiteX4" fmla="*/ 2088030 w 4871149"/>
              <a:gd name="connsiteY4" fmla="*/ 6577742 h 6856413"/>
              <a:gd name="connsiteX5" fmla="*/ 0 w 4871149"/>
              <a:gd name="connsiteY5" fmla="*/ 3502803 h 6856413"/>
              <a:gd name="connsiteX6" fmla="*/ 0 w 4871149"/>
              <a:gd name="connsiteY6" fmla="*/ 3353954 h 6856413"/>
              <a:gd name="connsiteX7" fmla="*/ 2087875 w 4871149"/>
              <a:gd name="connsiteY7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1149" h="6856413">
                <a:moveTo>
                  <a:pt x="2087875" y="0"/>
                </a:moveTo>
                <a:lnTo>
                  <a:pt x="4871149" y="0"/>
                </a:lnTo>
                <a:lnTo>
                  <a:pt x="4871149" y="6856413"/>
                </a:lnTo>
                <a:lnTo>
                  <a:pt x="2087875" y="6856413"/>
                </a:lnTo>
                <a:lnTo>
                  <a:pt x="2088030" y="6577742"/>
                </a:lnTo>
                <a:cubicBezTo>
                  <a:pt x="2056199" y="5185687"/>
                  <a:pt x="1524333" y="3880813"/>
                  <a:pt x="0" y="3502803"/>
                </a:cubicBezTo>
                <a:lnTo>
                  <a:pt x="0" y="3353954"/>
                </a:lnTo>
                <a:cubicBezTo>
                  <a:pt x="1625955" y="2950868"/>
                  <a:pt x="2122704" y="1493278"/>
                  <a:pt x="208787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1F524-AF2B-2BFF-498E-6F8E5F28AA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05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BEFDCE6-F1F1-8005-563C-010A35602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6179" y="0"/>
            <a:ext cx="3798021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2605805-6A7F-AB89-C22D-BF98BB98B2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0774" y="985"/>
            <a:ext cx="3797477" cy="6857015"/>
          </a:xfrm>
          <a:prstGeom prst="rect">
            <a:avLst/>
          </a:prstGeom>
        </p:spPr>
      </p:pic>
      <p:sp>
        <p:nvSpPr>
          <p:cNvPr id="14" name="Picture Placeholder 33">
            <a:extLst>
              <a:ext uri="{FF2B5EF4-FFF2-40B4-BE49-F238E27FC236}">
                <a16:creationId xmlns:a16="http://schemas.microsoft.com/office/drawing/2014/main" id="{8E01BFE1-D55D-83CC-FDCA-2ACD7CE07FA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66136" y="933"/>
            <a:ext cx="4872277" cy="6858000"/>
          </a:xfrm>
          <a:custGeom>
            <a:avLst/>
            <a:gdLst>
              <a:gd name="connsiteX0" fmla="*/ 2087875 w 4871149"/>
              <a:gd name="connsiteY0" fmla="*/ 0 h 6856413"/>
              <a:gd name="connsiteX1" fmla="*/ 4871149 w 4871149"/>
              <a:gd name="connsiteY1" fmla="*/ 0 h 6856413"/>
              <a:gd name="connsiteX2" fmla="*/ 4871149 w 4871149"/>
              <a:gd name="connsiteY2" fmla="*/ 6856413 h 6856413"/>
              <a:gd name="connsiteX3" fmla="*/ 2087875 w 4871149"/>
              <a:gd name="connsiteY3" fmla="*/ 6856413 h 6856413"/>
              <a:gd name="connsiteX4" fmla="*/ 2088030 w 4871149"/>
              <a:gd name="connsiteY4" fmla="*/ 6577742 h 6856413"/>
              <a:gd name="connsiteX5" fmla="*/ 0 w 4871149"/>
              <a:gd name="connsiteY5" fmla="*/ 3502803 h 6856413"/>
              <a:gd name="connsiteX6" fmla="*/ 0 w 4871149"/>
              <a:gd name="connsiteY6" fmla="*/ 3353954 h 6856413"/>
              <a:gd name="connsiteX7" fmla="*/ 2087875 w 4871149"/>
              <a:gd name="connsiteY7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1149" h="6856413">
                <a:moveTo>
                  <a:pt x="2087875" y="0"/>
                </a:moveTo>
                <a:lnTo>
                  <a:pt x="4871149" y="0"/>
                </a:lnTo>
                <a:lnTo>
                  <a:pt x="4871149" y="6856413"/>
                </a:lnTo>
                <a:lnTo>
                  <a:pt x="2087875" y="6856413"/>
                </a:lnTo>
                <a:lnTo>
                  <a:pt x="2088030" y="6577742"/>
                </a:lnTo>
                <a:cubicBezTo>
                  <a:pt x="2056199" y="5185687"/>
                  <a:pt x="1524333" y="3880813"/>
                  <a:pt x="0" y="3502803"/>
                </a:cubicBezTo>
                <a:lnTo>
                  <a:pt x="0" y="3353954"/>
                </a:lnTo>
                <a:cubicBezTo>
                  <a:pt x="1625955" y="2950868"/>
                  <a:pt x="2122704" y="1493278"/>
                  <a:pt x="208787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84A69-A73D-E4C5-3F1C-588E95991DA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109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Mosa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EE720CE7-86B3-09B0-69A0-4BFCA68BFC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15147" y="1"/>
            <a:ext cx="3039455" cy="4985177"/>
          </a:xfrm>
          <a:custGeom>
            <a:avLst/>
            <a:gdLst>
              <a:gd name="connsiteX0" fmla="*/ 0 w 3039455"/>
              <a:gd name="connsiteY0" fmla="*/ 0 h 4602889"/>
              <a:gd name="connsiteX1" fmla="*/ 3039203 w 3039455"/>
              <a:gd name="connsiteY1" fmla="*/ 0 h 4602889"/>
              <a:gd name="connsiteX2" fmla="*/ 3039455 w 3039455"/>
              <a:gd name="connsiteY2" fmla="*/ 4602131 h 4602889"/>
              <a:gd name="connsiteX3" fmla="*/ 2965184 w 3039455"/>
              <a:gd name="connsiteY3" fmla="*/ 4602889 h 4602889"/>
              <a:gd name="connsiteX4" fmla="*/ 2908188 w 3039455"/>
              <a:gd name="connsiteY4" fmla="*/ 4602257 h 4602889"/>
              <a:gd name="connsiteX5" fmla="*/ 2907305 w 3039455"/>
              <a:gd name="connsiteY5" fmla="*/ 4602257 h 4602889"/>
              <a:gd name="connsiteX6" fmla="*/ 1609005 w 3039455"/>
              <a:gd name="connsiteY6" fmla="*/ 3727417 h 4602889"/>
              <a:gd name="connsiteX7" fmla="*/ 1608753 w 3039455"/>
              <a:gd name="connsiteY7" fmla="*/ 3726280 h 4602889"/>
              <a:gd name="connsiteX8" fmla="*/ 1608500 w 3039455"/>
              <a:gd name="connsiteY8" fmla="*/ 3725523 h 4602889"/>
              <a:gd name="connsiteX9" fmla="*/ 1595765 w 3039455"/>
              <a:gd name="connsiteY9" fmla="*/ 3679179 h 4602889"/>
              <a:gd name="connsiteX10" fmla="*/ 1547721 w 3039455"/>
              <a:gd name="connsiteY10" fmla="*/ 3679179 h 4602889"/>
              <a:gd name="connsiteX11" fmla="*/ 1492112 w 3039455"/>
              <a:gd name="connsiteY11" fmla="*/ 3679179 h 4602889"/>
              <a:gd name="connsiteX12" fmla="*/ 1444069 w 3039455"/>
              <a:gd name="connsiteY12" fmla="*/ 3679432 h 4602889"/>
              <a:gd name="connsiteX13" fmla="*/ 1431333 w 3039455"/>
              <a:gd name="connsiteY13" fmla="*/ 3725775 h 4602889"/>
              <a:gd name="connsiteX14" fmla="*/ 1431081 w 3039455"/>
              <a:gd name="connsiteY14" fmla="*/ 3726533 h 4602889"/>
              <a:gd name="connsiteX15" fmla="*/ 1430829 w 3039455"/>
              <a:gd name="connsiteY15" fmla="*/ 3727291 h 4602889"/>
              <a:gd name="connsiteX16" fmla="*/ 132529 w 3039455"/>
              <a:gd name="connsiteY16" fmla="*/ 4602131 h 4602889"/>
              <a:gd name="connsiteX17" fmla="*/ 132402 w 3039455"/>
              <a:gd name="connsiteY17" fmla="*/ 4602131 h 4602889"/>
              <a:gd name="connsiteX18" fmla="*/ 74650 w 3039455"/>
              <a:gd name="connsiteY18" fmla="*/ 4602762 h 4602889"/>
              <a:gd name="connsiteX19" fmla="*/ 378 w 3039455"/>
              <a:gd name="connsiteY19" fmla="*/ 4602005 h 460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4602889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4602131"/>
                  <a:pt x="3039455" y="4602131"/>
                </a:cubicBezTo>
                <a:cubicBezTo>
                  <a:pt x="3039455" y="4602131"/>
                  <a:pt x="2984855" y="4602889"/>
                  <a:pt x="2965184" y="4602889"/>
                </a:cubicBezTo>
                <a:cubicBezTo>
                  <a:pt x="2946143" y="4602889"/>
                  <a:pt x="2926850" y="4602636"/>
                  <a:pt x="2908188" y="4602257"/>
                </a:cubicBezTo>
                <a:cubicBezTo>
                  <a:pt x="2908188" y="4602257"/>
                  <a:pt x="2907305" y="4602257"/>
                  <a:pt x="2907305" y="4602257"/>
                </a:cubicBezTo>
                <a:cubicBezTo>
                  <a:pt x="2008482" y="4581674"/>
                  <a:pt x="1705217" y="4115211"/>
                  <a:pt x="1609005" y="3727417"/>
                </a:cubicBezTo>
                <a:lnTo>
                  <a:pt x="1608753" y="3726280"/>
                </a:lnTo>
                <a:lnTo>
                  <a:pt x="1608500" y="3725523"/>
                </a:lnTo>
                <a:lnTo>
                  <a:pt x="1595765" y="3679179"/>
                </a:lnTo>
                <a:lnTo>
                  <a:pt x="1547721" y="3679179"/>
                </a:lnTo>
                <a:cubicBezTo>
                  <a:pt x="1547721" y="3679179"/>
                  <a:pt x="1492112" y="3679179"/>
                  <a:pt x="1492112" y="3679179"/>
                </a:cubicBezTo>
                <a:lnTo>
                  <a:pt x="1444069" y="3679432"/>
                </a:lnTo>
                <a:lnTo>
                  <a:pt x="1431333" y="3725775"/>
                </a:lnTo>
                <a:lnTo>
                  <a:pt x="1431081" y="3726533"/>
                </a:lnTo>
                <a:lnTo>
                  <a:pt x="1430829" y="3727291"/>
                </a:lnTo>
                <a:cubicBezTo>
                  <a:pt x="1334743" y="4114958"/>
                  <a:pt x="1031478" y="4581548"/>
                  <a:pt x="132529" y="4602131"/>
                </a:cubicBezTo>
                <a:lnTo>
                  <a:pt x="132402" y="4602131"/>
                </a:lnTo>
                <a:cubicBezTo>
                  <a:pt x="113362" y="4602510"/>
                  <a:pt x="93943" y="4602762"/>
                  <a:pt x="74650" y="4602762"/>
                </a:cubicBezTo>
                <a:cubicBezTo>
                  <a:pt x="55357" y="4602762"/>
                  <a:pt x="378" y="4602005"/>
                  <a:pt x="378" y="4602005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6" name="Picture Placeholder 105">
            <a:extLst>
              <a:ext uri="{FF2B5EF4-FFF2-40B4-BE49-F238E27FC236}">
                <a16:creationId xmlns:a16="http://schemas.microsoft.com/office/drawing/2014/main" id="{7E92438C-D295-2C4B-6A27-17621B2174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3053" y="682"/>
            <a:ext cx="3039455" cy="2334532"/>
          </a:xfrm>
          <a:custGeom>
            <a:avLst/>
            <a:gdLst>
              <a:gd name="connsiteX0" fmla="*/ 0 w 3039455"/>
              <a:gd name="connsiteY0" fmla="*/ 0 h 1952244"/>
              <a:gd name="connsiteX1" fmla="*/ 3039203 w 3039455"/>
              <a:gd name="connsiteY1" fmla="*/ 0 h 1952244"/>
              <a:gd name="connsiteX2" fmla="*/ 3039455 w 3039455"/>
              <a:gd name="connsiteY2" fmla="*/ 1951486 h 1952244"/>
              <a:gd name="connsiteX3" fmla="*/ 2965184 w 3039455"/>
              <a:gd name="connsiteY3" fmla="*/ 1952244 h 1952244"/>
              <a:gd name="connsiteX4" fmla="*/ 2908188 w 3039455"/>
              <a:gd name="connsiteY4" fmla="*/ 1951612 h 1952244"/>
              <a:gd name="connsiteX5" fmla="*/ 2907305 w 3039455"/>
              <a:gd name="connsiteY5" fmla="*/ 1951612 h 1952244"/>
              <a:gd name="connsiteX6" fmla="*/ 1609005 w 3039455"/>
              <a:gd name="connsiteY6" fmla="*/ 1076255 h 1952244"/>
              <a:gd name="connsiteX7" fmla="*/ 1608753 w 3039455"/>
              <a:gd name="connsiteY7" fmla="*/ 1075118 h 1952244"/>
              <a:gd name="connsiteX8" fmla="*/ 1608500 w 3039455"/>
              <a:gd name="connsiteY8" fmla="*/ 1074360 h 1952244"/>
              <a:gd name="connsiteX9" fmla="*/ 1595765 w 3039455"/>
              <a:gd name="connsiteY9" fmla="*/ 1027989 h 1952244"/>
              <a:gd name="connsiteX10" fmla="*/ 1547721 w 3039455"/>
              <a:gd name="connsiteY10" fmla="*/ 1027989 h 1952244"/>
              <a:gd name="connsiteX11" fmla="*/ 1492112 w 3039455"/>
              <a:gd name="connsiteY11" fmla="*/ 1027989 h 1952244"/>
              <a:gd name="connsiteX12" fmla="*/ 1444069 w 3039455"/>
              <a:gd name="connsiteY12" fmla="*/ 1028242 h 1952244"/>
              <a:gd name="connsiteX13" fmla="*/ 1431333 w 3039455"/>
              <a:gd name="connsiteY13" fmla="*/ 1074612 h 1952244"/>
              <a:gd name="connsiteX14" fmla="*/ 1431081 w 3039455"/>
              <a:gd name="connsiteY14" fmla="*/ 1075370 h 1952244"/>
              <a:gd name="connsiteX15" fmla="*/ 1430829 w 3039455"/>
              <a:gd name="connsiteY15" fmla="*/ 1076128 h 1952244"/>
              <a:gd name="connsiteX16" fmla="*/ 132529 w 3039455"/>
              <a:gd name="connsiteY16" fmla="*/ 1951486 h 1952244"/>
              <a:gd name="connsiteX17" fmla="*/ 132402 w 3039455"/>
              <a:gd name="connsiteY17" fmla="*/ 1951486 h 1952244"/>
              <a:gd name="connsiteX18" fmla="*/ 74650 w 3039455"/>
              <a:gd name="connsiteY18" fmla="*/ 1952118 h 1952244"/>
              <a:gd name="connsiteX19" fmla="*/ 378 w 3039455"/>
              <a:gd name="connsiteY19" fmla="*/ 1951359 h 195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1952244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1951486"/>
                  <a:pt x="3039455" y="1951486"/>
                </a:cubicBezTo>
                <a:cubicBezTo>
                  <a:pt x="3039455" y="1951486"/>
                  <a:pt x="2984855" y="1952244"/>
                  <a:pt x="2965184" y="1952244"/>
                </a:cubicBezTo>
                <a:cubicBezTo>
                  <a:pt x="2946143" y="1952244"/>
                  <a:pt x="2926850" y="1951991"/>
                  <a:pt x="2908188" y="1951612"/>
                </a:cubicBezTo>
                <a:cubicBezTo>
                  <a:pt x="2908188" y="1951612"/>
                  <a:pt x="2907305" y="1951612"/>
                  <a:pt x="2907305" y="1951612"/>
                </a:cubicBezTo>
                <a:cubicBezTo>
                  <a:pt x="2008482" y="1931017"/>
                  <a:pt x="1705217" y="1464278"/>
                  <a:pt x="1609005" y="1076255"/>
                </a:cubicBezTo>
                <a:lnTo>
                  <a:pt x="1608753" y="1075118"/>
                </a:lnTo>
                <a:lnTo>
                  <a:pt x="1608500" y="1074360"/>
                </a:lnTo>
                <a:lnTo>
                  <a:pt x="1595765" y="1027989"/>
                </a:lnTo>
                <a:lnTo>
                  <a:pt x="1547721" y="1027989"/>
                </a:lnTo>
                <a:cubicBezTo>
                  <a:pt x="1547721" y="1027989"/>
                  <a:pt x="1492112" y="1027989"/>
                  <a:pt x="1492112" y="1027989"/>
                </a:cubicBezTo>
                <a:lnTo>
                  <a:pt x="1444069" y="1028242"/>
                </a:lnTo>
                <a:lnTo>
                  <a:pt x="1431333" y="1074612"/>
                </a:lnTo>
                <a:lnTo>
                  <a:pt x="1431081" y="1075370"/>
                </a:lnTo>
                <a:lnTo>
                  <a:pt x="1430829" y="1076128"/>
                </a:lnTo>
                <a:cubicBezTo>
                  <a:pt x="1334743" y="1464025"/>
                  <a:pt x="1031478" y="1930891"/>
                  <a:pt x="132529" y="1951486"/>
                </a:cubicBezTo>
                <a:lnTo>
                  <a:pt x="132402" y="1951486"/>
                </a:lnTo>
                <a:cubicBezTo>
                  <a:pt x="113362" y="1951865"/>
                  <a:pt x="93943" y="1952118"/>
                  <a:pt x="74650" y="1952118"/>
                </a:cubicBezTo>
                <a:cubicBezTo>
                  <a:pt x="55357" y="1952118"/>
                  <a:pt x="378" y="1951359"/>
                  <a:pt x="378" y="1951359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79CC7425-06FA-2CB1-CDF6-CE66FE32C6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15147" y="4180979"/>
            <a:ext cx="3039455" cy="2690205"/>
          </a:xfrm>
          <a:custGeom>
            <a:avLst/>
            <a:gdLst>
              <a:gd name="connsiteX0" fmla="*/ 1492112 w 3039455"/>
              <a:gd name="connsiteY0" fmla="*/ 0 h 2690205"/>
              <a:gd name="connsiteX1" fmla="*/ 1547847 w 3039455"/>
              <a:gd name="connsiteY1" fmla="*/ 0 h 2690205"/>
              <a:gd name="connsiteX2" fmla="*/ 1547847 w 3039455"/>
              <a:gd name="connsiteY2" fmla="*/ 252 h 2690205"/>
              <a:gd name="connsiteX3" fmla="*/ 2905918 w 3039455"/>
              <a:gd name="connsiteY3" fmla="*/ 921142 h 2690205"/>
              <a:gd name="connsiteX4" fmla="*/ 3039455 w 3039455"/>
              <a:gd name="connsiteY4" fmla="*/ 921142 h 2690205"/>
              <a:gd name="connsiteX5" fmla="*/ 3039455 w 3039455"/>
              <a:gd name="connsiteY5" fmla="*/ 2690205 h 2690205"/>
              <a:gd name="connsiteX6" fmla="*/ 252 w 3039455"/>
              <a:gd name="connsiteY6" fmla="*/ 2690205 h 2690205"/>
              <a:gd name="connsiteX7" fmla="*/ 0 w 3039455"/>
              <a:gd name="connsiteY7" fmla="*/ 921142 h 2690205"/>
              <a:gd name="connsiteX8" fmla="*/ 126 w 3039455"/>
              <a:gd name="connsiteY8" fmla="*/ 921142 h 2690205"/>
              <a:gd name="connsiteX9" fmla="*/ 133916 w 3039455"/>
              <a:gd name="connsiteY9" fmla="*/ 921142 h 2690205"/>
              <a:gd name="connsiteX10" fmla="*/ 134042 w 3039455"/>
              <a:gd name="connsiteY10" fmla="*/ 921142 h 2690205"/>
              <a:gd name="connsiteX11" fmla="*/ 1492112 w 3039455"/>
              <a:gd name="connsiteY11" fmla="*/ 252 h 269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2690205">
                <a:moveTo>
                  <a:pt x="1492112" y="0"/>
                </a:moveTo>
                <a:lnTo>
                  <a:pt x="1547847" y="0"/>
                </a:lnTo>
                <a:lnTo>
                  <a:pt x="1547847" y="252"/>
                </a:lnTo>
                <a:cubicBezTo>
                  <a:pt x="1714927" y="672488"/>
                  <a:pt x="2291193" y="907027"/>
                  <a:pt x="2905918" y="921142"/>
                </a:cubicBezTo>
                <a:cubicBezTo>
                  <a:pt x="2946017" y="922025"/>
                  <a:pt x="3038573" y="921142"/>
                  <a:pt x="3039455" y="921142"/>
                </a:cubicBezTo>
                <a:lnTo>
                  <a:pt x="3039455" y="2690205"/>
                </a:lnTo>
                <a:cubicBezTo>
                  <a:pt x="3039455" y="2690205"/>
                  <a:pt x="252" y="2690205"/>
                  <a:pt x="252" y="2690205"/>
                </a:cubicBezTo>
                <a:lnTo>
                  <a:pt x="0" y="921142"/>
                </a:lnTo>
                <a:lnTo>
                  <a:pt x="126" y="921142"/>
                </a:lnTo>
                <a:cubicBezTo>
                  <a:pt x="1009" y="921142"/>
                  <a:pt x="93690" y="922151"/>
                  <a:pt x="133916" y="921142"/>
                </a:cubicBezTo>
                <a:lnTo>
                  <a:pt x="134042" y="921142"/>
                </a:lnTo>
                <a:cubicBezTo>
                  <a:pt x="748767" y="907153"/>
                  <a:pt x="1325033" y="672488"/>
                  <a:pt x="1492112" y="252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826959EE-B947-FD1A-AD69-1AA6ADB91D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3053" y="1514137"/>
            <a:ext cx="3039455" cy="5357751"/>
          </a:xfrm>
          <a:custGeom>
            <a:avLst/>
            <a:gdLst>
              <a:gd name="connsiteX0" fmla="*/ 1492112 w 3039455"/>
              <a:gd name="connsiteY0" fmla="*/ 0 h 5357751"/>
              <a:gd name="connsiteX1" fmla="*/ 1547847 w 3039455"/>
              <a:gd name="connsiteY1" fmla="*/ 0 h 5357751"/>
              <a:gd name="connsiteX2" fmla="*/ 1547847 w 3039455"/>
              <a:gd name="connsiteY2" fmla="*/ 253 h 5357751"/>
              <a:gd name="connsiteX3" fmla="*/ 2905918 w 3039455"/>
              <a:gd name="connsiteY3" fmla="*/ 924758 h 5357751"/>
              <a:gd name="connsiteX4" fmla="*/ 3039455 w 3039455"/>
              <a:gd name="connsiteY4" fmla="*/ 924758 h 5357751"/>
              <a:gd name="connsiteX5" fmla="*/ 3039455 w 3039455"/>
              <a:gd name="connsiteY5" fmla="*/ 5357751 h 5357751"/>
              <a:gd name="connsiteX6" fmla="*/ 252 w 3039455"/>
              <a:gd name="connsiteY6" fmla="*/ 5357751 h 5357751"/>
              <a:gd name="connsiteX7" fmla="*/ 0 w 3039455"/>
              <a:gd name="connsiteY7" fmla="*/ 924758 h 5357751"/>
              <a:gd name="connsiteX8" fmla="*/ 126 w 3039455"/>
              <a:gd name="connsiteY8" fmla="*/ 924758 h 5357751"/>
              <a:gd name="connsiteX9" fmla="*/ 133916 w 3039455"/>
              <a:gd name="connsiteY9" fmla="*/ 924758 h 5357751"/>
              <a:gd name="connsiteX10" fmla="*/ 134042 w 3039455"/>
              <a:gd name="connsiteY10" fmla="*/ 924758 h 5357751"/>
              <a:gd name="connsiteX11" fmla="*/ 1492112 w 3039455"/>
              <a:gd name="connsiteY11" fmla="*/ 253 h 535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5357751">
                <a:moveTo>
                  <a:pt x="1492112" y="0"/>
                </a:moveTo>
                <a:lnTo>
                  <a:pt x="1547847" y="0"/>
                </a:lnTo>
                <a:lnTo>
                  <a:pt x="1547847" y="253"/>
                </a:lnTo>
                <a:cubicBezTo>
                  <a:pt x="1714927" y="675128"/>
                  <a:pt x="2291193" y="910587"/>
                  <a:pt x="2905918" y="924758"/>
                </a:cubicBezTo>
                <a:cubicBezTo>
                  <a:pt x="2946017" y="925644"/>
                  <a:pt x="3038573" y="924758"/>
                  <a:pt x="3039455" y="924758"/>
                </a:cubicBezTo>
                <a:lnTo>
                  <a:pt x="3039455" y="5357751"/>
                </a:lnTo>
                <a:cubicBezTo>
                  <a:pt x="3039455" y="5357751"/>
                  <a:pt x="252" y="5357751"/>
                  <a:pt x="252" y="5357751"/>
                </a:cubicBezTo>
                <a:lnTo>
                  <a:pt x="0" y="924758"/>
                </a:lnTo>
                <a:lnTo>
                  <a:pt x="126" y="924758"/>
                </a:lnTo>
                <a:cubicBezTo>
                  <a:pt x="1009" y="924758"/>
                  <a:pt x="93690" y="925770"/>
                  <a:pt x="133916" y="924758"/>
                </a:cubicBezTo>
                <a:lnTo>
                  <a:pt x="134042" y="924758"/>
                </a:lnTo>
                <a:cubicBezTo>
                  <a:pt x="748767" y="910714"/>
                  <a:pt x="1325033" y="675128"/>
                  <a:pt x="1492112" y="253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27F7A-AED7-1AB5-ED43-F2D75C84D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D27BBF-ADD6-2739-7FA0-8C4CBE94C846}"/>
              </a:ext>
            </a:extLst>
          </p:cNvPr>
          <p:cNvSpPr/>
          <p:nvPr userDrawn="1"/>
        </p:nvSpPr>
        <p:spPr>
          <a:xfrm>
            <a:off x="6096000" y="6659592"/>
            <a:ext cx="6096000" cy="198408"/>
          </a:xfrm>
          <a:prstGeom prst="rect">
            <a:avLst/>
          </a:prstGeom>
          <a:solidFill>
            <a:srgbClr val="F15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3D98C3-B28F-1B8D-6762-9C3B14A6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826"/>
            <a:ext cx="12192000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D8F392-4505-F644-43FB-D233E204E7D8}"/>
              </a:ext>
            </a:extLst>
          </p:cNvPr>
          <p:cNvSpPr/>
          <p:nvPr userDrawn="1"/>
        </p:nvSpPr>
        <p:spPr>
          <a:xfrm>
            <a:off x="0" y="6659592"/>
            <a:ext cx="6096000" cy="198408"/>
          </a:xfrm>
          <a:prstGeom prst="rect">
            <a:avLst/>
          </a:prstGeom>
          <a:solidFill>
            <a:srgbClr val="001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FA81D1-E2D8-6E19-4C4A-5417F2954691}"/>
              </a:ext>
            </a:extLst>
          </p:cNvPr>
          <p:cNvSpPr/>
          <p:nvPr userDrawn="1"/>
        </p:nvSpPr>
        <p:spPr>
          <a:xfrm>
            <a:off x="6096000" y="0"/>
            <a:ext cx="6096000" cy="198408"/>
          </a:xfrm>
          <a:prstGeom prst="rect">
            <a:avLst/>
          </a:prstGeom>
          <a:solidFill>
            <a:srgbClr val="032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E951A-7615-459C-A580-00ABB93AEB52}"/>
              </a:ext>
            </a:extLst>
          </p:cNvPr>
          <p:cNvSpPr/>
          <p:nvPr userDrawn="1"/>
        </p:nvSpPr>
        <p:spPr>
          <a:xfrm>
            <a:off x="0" y="0"/>
            <a:ext cx="6096000" cy="198408"/>
          </a:xfrm>
          <a:prstGeom prst="rect">
            <a:avLst/>
          </a:prstGeom>
          <a:solidFill>
            <a:srgbClr val="F15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97B186-DC1A-4F08-9270-B30F1BAA86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63" y="6659592"/>
            <a:ext cx="4616705" cy="225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CF21B-ACE6-2DC8-C6EB-A73651C57671}"/>
              </a:ext>
            </a:extLst>
          </p:cNvPr>
          <p:cNvSpPr txBox="1"/>
          <p:nvPr userDrawn="1"/>
        </p:nvSpPr>
        <p:spPr>
          <a:xfrm>
            <a:off x="11842495" y="661824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F2123DF-15C0-4B96-B450-B9EA9DCB4D45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0CA8FCC-6C82-8A30-E794-E89F0636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63" y="79042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2044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B907A1-A2ED-9071-B502-7F5A95C500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3000"/>
          </a:blip>
          <a:srcRect t="91160" b="6300"/>
          <a:stretch>
            <a:fillRect/>
          </a:stretch>
        </p:blipFill>
        <p:spPr>
          <a:xfrm>
            <a:off x="-11906" y="-4927"/>
            <a:ext cx="7686261" cy="20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F1BFF-13BB-D9D1-DF70-F1FFF1062C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" b="1675"/>
          <a:stretch/>
        </p:blipFill>
        <p:spPr>
          <a:xfrm>
            <a:off x="10733942" y="6403880"/>
            <a:ext cx="1414140" cy="1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823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Mosa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15A4B20-CA08-88DA-9AF8-14894DE108A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3053" y="1"/>
            <a:ext cx="3039455" cy="4985179"/>
          </a:xfrm>
          <a:custGeom>
            <a:avLst/>
            <a:gdLst>
              <a:gd name="connsiteX0" fmla="*/ 0 w 3039455"/>
              <a:gd name="connsiteY0" fmla="*/ 0 h 4602889"/>
              <a:gd name="connsiteX1" fmla="*/ 3039203 w 3039455"/>
              <a:gd name="connsiteY1" fmla="*/ 0 h 4602889"/>
              <a:gd name="connsiteX2" fmla="*/ 3039455 w 3039455"/>
              <a:gd name="connsiteY2" fmla="*/ 4602131 h 4602889"/>
              <a:gd name="connsiteX3" fmla="*/ 2965184 w 3039455"/>
              <a:gd name="connsiteY3" fmla="*/ 4602889 h 4602889"/>
              <a:gd name="connsiteX4" fmla="*/ 2908188 w 3039455"/>
              <a:gd name="connsiteY4" fmla="*/ 4602257 h 4602889"/>
              <a:gd name="connsiteX5" fmla="*/ 2907305 w 3039455"/>
              <a:gd name="connsiteY5" fmla="*/ 4602257 h 4602889"/>
              <a:gd name="connsiteX6" fmla="*/ 1609005 w 3039455"/>
              <a:gd name="connsiteY6" fmla="*/ 3727417 h 4602889"/>
              <a:gd name="connsiteX7" fmla="*/ 1608753 w 3039455"/>
              <a:gd name="connsiteY7" fmla="*/ 3726280 h 4602889"/>
              <a:gd name="connsiteX8" fmla="*/ 1608500 w 3039455"/>
              <a:gd name="connsiteY8" fmla="*/ 3725523 h 4602889"/>
              <a:gd name="connsiteX9" fmla="*/ 1595765 w 3039455"/>
              <a:gd name="connsiteY9" fmla="*/ 3679179 h 4602889"/>
              <a:gd name="connsiteX10" fmla="*/ 1547721 w 3039455"/>
              <a:gd name="connsiteY10" fmla="*/ 3679179 h 4602889"/>
              <a:gd name="connsiteX11" fmla="*/ 1492112 w 3039455"/>
              <a:gd name="connsiteY11" fmla="*/ 3679179 h 4602889"/>
              <a:gd name="connsiteX12" fmla="*/ 1444069 w 3039455"/>
              <a:gd name="connsiteY12" fmla="*/ 3679432 h 4602889"/>
              <a:gd name="connsiteX13" fmla="*/ 1431333 w 3039455"/>
              <a:gd name="connsiteY13" fmla="*/ 3725775 h 4602889"/>
              <a:gd name="connsiteX14" fmla="*/ 1431081 w 3039455"/>
              <a:gd name="connsiteY14" fmla="*/ 3726533 h 4602889"/>
              <a:gd name="connsiteX15" fmla="*/ 1430829 w 3039455"/>
              <a:gd name="connsiteY15" fmla="*/ 3727291 h 4602889"/>
              <a:gd name="connsiteX16" fmla="*/ 132529 w 3039455"/>
              <a:gd name="connsiteY16" fmla="*/ 4602131 h 4602889"/>
              <a:gd name="connsiteX17" fmla="*/ 132402 w 3039455"/>
              <a:gd name="connsiteY17" fmla="*/ 4602131 h 4602889"/>
              <a:gd name="connsiteX18" fmla="*/ 74650 w 3039455"/>
              <a:gd name="connsiteY18" fmla="*/ 4602762 h 4602889"/>
              <a:gd name="connsiteX19" fmla="*/ 378 w 3039455"/>
              <a:gd name="connsiteY19" fmla="*/ 4602005 h 460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4602889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4602131"/>
                  <a:pt x="3039455" y="4602131"/>
                </a:cubicBezTo>
                <a:cubicBezTo>
                  <a:pt x="3039455" y="4602131"/>
                  <a:pt x="2984855" y="4602889"/>
                  <a:pt x="2965184" y="4602889"/>
                </a:cubicBezTo>
                <a:cubicBezTo>
                  <a:pt x="2946143" y="4602889"/>
                  <a:pt x="2926850" y="4602636"/>
                  <a:pt x="2908188" y="4602257"/>
                </a:cubicBezTo>
                <a:cubicBezTo>
                  <a:pt x="2908188" y="4602257"/>
                  <a:pt x="2907305" y="4602257"/>
                  <a:pt x="2907305" y="4602257"/>
                </a:cubicBezTo>
                <a:cubicBezTo>
                  <a:pt x="2008482" y="4581674"/>
                  <a:pt x="1705217" y="4115211"/>
                  <a:pt x="1609005" y="3727417"/>
                </a:cubicBezTo>
                <a:lnTo>
                  <a:pt x="1608753" y="3726280"/>
                </a:lnTo>
                <a:lnTo>
                  <a:pt x="1608500" y="3725523"/>
                </a:lnTo>
                <a:lnTo>
                  <a:pt x="1595765" y="3679179"/>
                </a:lnTo>
                <a:lnTo>
                  <a:pt x="1547721" y="3679179"/>
                </a:lnTo>
                <a:cubicBezTo>
                  <a:pt x="1547721" y="3679179"/>
                  <a:pt x="1492112" y="3679179"/>
                  <a:pt x="1492112" y="3679179"/>
                </a:cubicBezTo>
                <a:lnTo>
                  <a:pt x="1444069" y="3679432"/>
                </a:lnTo>
                <a:lnTo>
                  <a:pt x="1431333" y="3725775"/>
                </a:lnTo>
                <a:lnTo>
                  <a:pt x="1431081" y="3726533"/>
                </a:lnTo>
                <a:lnTo>
                  <a:pt x="1430829" y="3727291"/>
                </a:lnTo>
                <a:cubicBezTo>
                  <a:pt x="1334743" y="4114958"/>
                  <a:pt x="1031478" y="4581548"/>
                  <a:pt x="132529" y="4602131"/>
                </a:cubicBezTo>
                <a:lnTo>
                  <a:pt x="132402" y="4602131"/>
                </a:lnTo>
                <a:cubicBezTo>
                  <a:pt x="113362" y="4602510"/>
                  <a:pt x="93943" y="4602762"/>
                  <a:pt x="74650" y="4602762"/>
                </a:cubicBezTo>
                <a:cubicBezTo>
                  <a:pt x="55357" y="4602762"/>
                  <a:pt x="378" y="4602005"/>
                  <a:pt x="378" y="460200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4E6A0F-F9D1-B231-E84A-44E006A7B9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5147" y="2"/>
            <a:ext cx="3039455" cy="2334533"/>
          </a:xfrm>
          <a:custGeom>
            <a:avLst/>
            <a:gdLst>
              <a:gd name="connsiteX0" fmla="*/ 0 w 3039455"/>
              <a:gd name="connsiteY0" fmla="*/ 0 h 1952244"/>
              <a:gd name="connsiteX1" fmla="*/ 3039203 w 3039455"/>
              <a:gd name="connsiteY1" fmla="*/ 0 h 1952244"/>
              <a:gd name="connsiteX2" fmla="*/ 3039455 w 3039455"/>
              <a:gd name="connsiteY2" fmla="*/ 1951486 h 1952244"/>
              <a:gd name="connsiteX3" fmla="*/ 2965184 w 3039455"/>
              <a:gd name="connsiteY3" fmla="*/ 1952244 h 1952244"/>
              <a:gd name="connsiteX4" fmla="*/ 2908188 w 3039455"/>
              <a:gd name="connsiteY4" fmla="*/ 1951612 h 1952244"/>
              <a:gd name="connsiteX5" fmla="*/ 2907305 w 3039455"/>
              <a:gd name="connsiteY5" fmla="*/ 1951612 h 1952244"/>
              <a:gd name="connsiteX6" fmla="*/ 1609005 w 3039455"/>
              <a:gd name="connsiteY6" fmla="*/ 1076255 h 1952244"/>
              <a:gd name="connsiteX7" fmla="*/ 1608753 w 3039455"/>
              <a:gd name="connsiteY7" fmla="*/ 1075118 h 1952244"/>
              <a:gd name="connsiteX8" fmla="*/ 1608500 w 3039455"/>
              <a:gd name="connsiteY8" fmla="*/ 1074360 h 1952244"/>
              <a:gd name="connsiteX9" fmla="*/ 1595765 w 3039455"/>
              <a:gd name="connsiteY9" fmla="*/ 1027989 h 1952244"/>
              <a:gd name="connsiteX10" fmla="*/ 1547721 w 3039455"/>
              <a:gd name="connsiteY10" fmla="*/ 1027989 h 1952244"/>
              <a:gd name="connsiteX11" fmla="*/ 1492112 w 3039455"/>
              <a:gd name="connsiteY11" fmla="*/ 1027989 h 1952244"/>
              <a:gd name="connsiteX12" fmla="*/ 1444069 w 3039455"/>
              <a:gd name="connsiteY12" fmla="*/ 1028242 h 1952244"/>
              <a:gd name="connsiteX13" fmla="*/ 1431333 w 3039455"/>
              <a:gd name="connsiteY13" fmla="*/ 1074612 h 1952244"/>
              <a:gd name="connsiteX14" fmla="*/ 1431081 w 3039455"/>
              <a:gd name="connsiteY14" fmla="*/ 1075370 h 1952244"/>
              <a:gd name="connsiteX15" fmla="*/ 1430829 w 3039455"/>
              <a:gd name="connsiteY15" fmla="*/ 1076128 h 1952244"/>
              <a:gd name="connsiteX16" fmla="*/ 132529 w 3039455"/>
              <a:gd name="connsiteY16" fmla="*/ 1951486 h 1952244"/>
              <a:gd name="connsiteX17" fmla="*/ 132402 w 3039455"/>
              <a:gd name="connsiteY17" fmla="*/ 1951486 h 1952244"/>
              <a:gd name="connsiteX18" fmla="*/ 74650 w 3039455"/>
              <a:gd name="connsiteY18" fmla="*/ 1952118 h 1952244"/>
              <a:gd name="connsiteX19" fmla="*/ 378 w 3039455"/>
              <a:gd name="connsiteY19" fmla="*/ 1951359 h 195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1952244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1951486"/>
                  <a:pt x="3039455" y="1951486"/>
                </a:cubicBezTo>
                <a:cubicBezTo>
                  <a:pt x="3039455" y="1951486"/>
                  <a:pt x="2984855" y="1952244"/>
                  <a:pt x="2965184" y="1952244"/>
                </a:cubicBezTo>
                <a:cubicBezTo>
                  <a:pt x="2946143" y="1952244"/>
                  <a:pt x="2926850" y="1951991"/>
                  <a:pt x="2908188" y="1951612"/>
                </a:cubicBezTo>
                <a:cubicBezTo>
                  <a:pt x="2908188" y="1951612"/>
                  <a:pt x="2907305" y="1951612"/>
                  <a:pt x="2907305" y="1951612"/>
                </a:cubicBezTo>
                <a:cubicBezTo>
                  <a:pt x="2008482" y="1931017"/>
                  <a:pt x="1705217" y="1464278"/>
                  <a:pt x="1609005" y="1076255"/>
                </a:cubicBezTo>
                <a:lnTo>
                  <a:pt x="1608753" y="1075118"/>
                </a:lnTo>
                <a:lnTo>
                  <a:pt x="1608500" y="1074360"/>
                </a:lnTo>
                <a:lnTo>
                  <a:pt x="1595765" y="1027989"/>
                </a:lnTo>
                <a:lnTo>
                  <a:pt x="1547721" y="1027989"/>
                </a:lnTo>
                <a:cubicBezTo>
                  <a:pt x="1547721" y="1027989"/>
                  <a:pt x="1492112" y="1027989"/>
                  <a:pt x="1492112" y="1027989"/>
                </a:cubicBezTo>
                <a:lnTo>
                  <a:pt x="1444069" y="1028242"/>
                </a:lnTo>
                <a:lnTo>
                  <a:pt x="1431333" y="1074612"/>
                </a:lnTo>
                <a:lnTo>
                  <a:pt x="1431081" y="1075370"/>
                </a:lnTo>
                <a:lnTo>
                  <a:pt x="1430829" y="1076128"/>
                </a:lnTo>
                <a:cubicBezTo>
                  <a:pt x="1334743" y="1464025"/>
                  <a:pt x="1031478" y="1930891"/>
                  <a:pt x="132529" y="1951486"/>
                </a:cubicBezTo>
                <a:lnTo>
                  <a:pt x="132402" y="1951486"/>
                </a:lnTo>
                <a:cubicBezTo>
                  <a:pt x="113362" y="1951865"/>
                  <a:pt x="93943" y="1952118"/>
                  <a:pt x="74650" y="1952118"/>
                </a:cubicBezTo>
                <a:cubicBezTo>
                  <a:pt x="55357" y="1952118"/>
                  <a:pt x="378" y="1951359"/>
                  <a:pt x="378" y="1951359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8EC4EA-487E-ED7A-3875-4644C352A5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53053" y="4180980"/>
            <a:ext cx="3039455" cy="2690205"/>
          </a:xfrm>
          <a:custGeom>
            <a:avLst/>
            <a:gdLst>
              <a:gd name="connsiteX0" fmla="*/ 1492112 w 3039455"/>
              <a:gd name="connsiteY0" fmla="*/ 0 h 2690205"/>
              <a:gd name="connsiteX1" fmla="*/ 1547847 w 3039455"/>
              <a:gd name="connsiteY1" fmla="*/ 0 h 2690205"/>
              <a:gd name="connsiteX2" fmla="*/ 1547847 w 3039455"/>
              <a:gd name="connsiteY2" fmla="*/ 252 h 2690205"/>
              <a:gd name="connsiteX3" fmla="*/ 2905918 w 3039455"/>
              <a:gd name="connsiteY3" fmla="*/ 921142 h 2690205"/>
              <a:gd name="connsiteX4" fmla="*/ 3039455 w 3039455"/>
              <a:gd name="connsiteY4" fmla="*/ 921142 h 2690205"/>
              <a:gd name="connsiteX5" fmla="*/ 3039455 w 3039455"/>
              <a:gd name="connsiteY5" fmla="*/ 2690205 h 2690205"/>
              <a:gd name="connsiteX6" fmla="*/ 252 w 3039455"/>
              <a:gd name="connsiteY6" fmla="*/ 2690205 h 2690205"/>
              <a:gd name="connsiteX7" fmla="*/ 0 w 3039455"/>
              <a:gd name="connsiteY7" fmla="*/ 921142 h 2690205"/>
              <a:gd name="connsiteX8" fmla="*/ 126 w 3039455"/>
              <a:gd name="connsiteY8" fmla="*/ 921142 h 2690205"/>
              <a:gd name="connsiteX9" fmla="*/ 133916 w 3039455"/>
              <a:gd name="connsiteY9" fmla="*/ 921142 h 2690205"/>
              <a:gd name="connsiteX10" fmla="*/ 134042 w 3039455"/>
              <a:gd name="connsiteY10" fmla="*/ 921142 h 2690205"/>
              <a:gd name="connsiteX11" fmla="*/ 1492112 w 3039455"/>
              <a:gd name="connsiteY11" fmla="*/ 252 h 269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2690205">
                <a:moveTo>
                  <a:pt x="1492112" y="0"/>
                </a:moveTo>
                <a:lnTo>
                  <a:pt x="1547847" y="0"/>
                </a:lnTo>
                <a:lnTo>
                  <a:pt x="1547847" y="252"/>
                </a:lnTo>
                <a:cubicBezTo>
                  <a:pt x="1714927" y="672488"/>
                  <a:pt x="2291193" y="907027"/>
                  <a:pt x="2905918" y="921142"/>
                </a:cubicBezTo>
                <a:cubicBezTo>
                  <a:pt x="2946017" y="922025"/>
                  <a:pt x="3038573" y="921142"/>
                  <a:pt x="3039455" y="921142"/>
                </a:cubicBezTo>
                <a:lnTo>
                  <a:pt x="3039455" y="2690205"/>
                </a:lnTo>
                <a:cubicBezTo>
                  <a:pt x="3039455" y="2690205"/>
                  <a:pt x="252" y="2690205"/>
                  <a:pt x="252" y="2690205"/>
                </a:cubicBezTo>
                <a:lnTo>
                  <a:pt x="0" y="921142"/>
                </a:lnTo>
                <a:lnTo>
                  <a:pt x="126" y="921142"/>
                </a:lnTo>
                <a:cubicBezTo>
                  <a:pt x="1009" y="921142"/>
                  <a:pt x="93690" y="922151"/>
                  <a:pt x="133916" y="921142"/>
                </a:cubicBezTo>
                <a:lnTo>
                  <a:pt x="134042" y="921142"/>
                </a:lnTo>
                <a:cubicBezTo>
                  <a:pt x="748767" y="907153"/>
                  <a:pt x="1325033" y="672488"/>
                  <a:pt x="1492112" y="25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664F6B-C3FC-0BC8-50DE-A0A24D8E4E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15147" y="1513457"/>
            <a:ext cx="3039455" cy="5357751"/>
          </a:xfrm>
          <a:custGeom>
            <a:avLst/>
            <a:gdLst>
              <a:gd name="connsiteX0" fmla="*/ 1492112 w 3039455"/>
              <a:gd name="connsiteY0" fmla="*/ 0 h 5357751"/>
              <a:gd name="connsiteX1" fmla="*/ 1547847 w 3039455"/>
              <a:gd name="connsiteY1" fmla="*/ 0 h 5357751"/>
              <a:gd name="connsiteX2" fmla="*/ 1547847 w 3039455"/>
              <a:gd name="connsiteY2" fmla="*/ 253 h 5357751"/>
              <a:gd name="connsiteX3" fmla="*/ 2905918 w 3039455"/>
              <a:gd name="connsiteY3" fmla="*/ 924758 h 5357751"/>
              <a:gd name="connsiteX4" fmla="*/ 3039455 w 3039455"/>
              <a:gd name="connsiteY4" fmla="*/ 924758 h 5357751"/>
              <a:gd name="connsiteX5" fmla="*/ 3039455 w 3039455"/>
              <a:gd name="connsiteY5" fmla="*/ 5357751 h 5357751"/>
              <a:gd name="connsiteX6" fmla="*/ 252 w 3039455"/>
              <a:gd name="connsiteY6" fmla="*/ 5357751 h 5357751"/>
              <a:gd name="connsiteX7" fmla="*/ 0 w 3039455"/>
              <a:gd name="connsiteY7" fmla="*/ 924758 h 5357751"/>
              <a:gd name="connsiteX8" fmla="*/ 126 w 3039455"/>
              <a:gd name="connsiteY8" fmla="*/ 924758 h 5357751"/>
              <a:gd name="connsiteX9" fmla="*/ 133916 w 3039455"/>
              <a:gd name="connsiteY9" fmla="*/ 924758 h 5357751"/>
              <a:gd name="connsiteX10" fmla="*/ 134042 w 3039455"/>
              <a:gd name="connsiteY10" fmla="*/ 924758 h 5357751"/>
              <a:gd name="connsiteX11" fmla="*/ 1492112 w 3039455"/>
              <a:gd name="connsiteY11" fmla="*/ 253 h 535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5357751">
                <a:moveTo>
                  <a:pt x="1492112" y="0"/>
                </a:moveTo>
                <a:lnTo>
                  <a:pt x="1547847" y="0"/>
                </a:lnTo>
                <a:lnTo>
                  <a:pt x="1547847" y="253"/>
                </a:lnTo>
                <a:cubicBezTo>
                  <a:pt x="1714927" y="675128"/>
                  <a:pt x="2291193" y="910587"/>
                  <a:pt x="2905918" y="924758"/>
                </a:cubicBezTo>
                <a:cubicBezTo>
                  <a:pt x="2946017" y="925644"/>
                  <a:pt x="3038573" y="924758"/>
                  <a:pt x="3039455" y="924758"/>
                </a:cubicBezTo>
                <a:lnTo>
                  <a:pt x="3039455" y="5357751"/>
                </a:lnTo>
                <a:cubicBezTo>
                  <a:pt x="3039455" y="5357751"/>
                  <a:pt x="252" y="5357751"/>
                  <a:pt x="252" y="5357751"/>
                </a:cubicBezTo>
                <a:lnTo>
                  <a:pt x="0" y="924758"/>
                </a:lnTo>
                <a:lnTo>
                  <a:pt x="126" y="924758"/>
                </a:lnTo>
                <a:cubicBezTo>
                  <a:pt x="1009" y="924758"/>
                  <a:pt x="93690" y="925770"/>
                  <a:pt x="133916" y="924758"/>
                </a:cubicBezTo>
                <a:lnTo>
                  <a:pt x="134042" y="924758"/>
                </a:lnTo>
                <a:cubicBezTo>
                  <a:pt x="748767" y="910714"/>
                  <a:pt x="1325033" y="675128"/>
                  <a:pt x="1492112" y="25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DB21B-0F30-A840-16D6-A0E7E4E4E7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23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Mosa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6F5295-7472-C877-7090-F80AE97BA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3007" y="1"/>
            <a:ext cx="3039455" cy="4096916"/>
          </a:xfrm>
          <a:custGeom>
            <a:avLst/>
            <a:gdLst>
              <a:gd name="connsiteX0" fmla="*/ 0 w 3039455"/>
              <a:gd name="connsiteY0" fmla="*/ 0 h 3724960"/>
              <a:gd name="connsiteX1" fmla="*/ 3039203 w 3039455"/>
              <a:gd name="connsiteY1" fmla="*/ 0 h 3724960"/>
              <a:gd name="connsiteX2" fmla="*/ 3039455 w 3039455"/>
              <a:gd name="connsiteY2" fmla="*/ 3724201 h 3724960"/>
              <a:gd name="connsiteX3" fmla="*/ 2965184 w 3039455"/>
              <a:gd name="connsiteY3" fmla="*/ 3724960 h 3724960"/>
              <a:gd name="connsiteX4" fmla="*/ 2908188 w 3039455"/>
              <a:gd name="connsiteY4" fmla="*/ 3724327 h 3724960"/>
              <a:gd name="connsiteX5" fmla="*/ 2907305 w 3039455"/>
              <a:gd name="connsiteY5" fmla="*/ 3724327 h 3724960"/>
              <a:gd name="connsiteX6" fmla="*/ 1609005 w 3039455"/>
              <a:gd name="connsiteY6" fmla="*/ 2848074 h 3724960"/>
              <a:gd name="connsiteX7" fmla="*/ 1608753 w 3039455"/>
              <a:gd name="connsiteY7" fmla="*/ 2846936 h 3724960"/>
              <a:gd name="connsiteX8" fmla="*/ 1608500 w 3039455"/>
              <a:gd name="connsiteY8" fmla="*/ 2846177 h 3724960"/>
              <a:gd name="connsiteX9" fmla="*/ 1595765 w 3039455"/>
              <a:gd name="connsiteY9" fmla="*/ 2799759 h 3724960"/>
              <a:gd name="connsiteX10" fmla="*/ 1547721 w 3039455"/>
              <a:gd name="connsiteY10" fmla="*/ 2799759 h 3724960"/>
              <a:gd name="connsiteX11" fmla="*/ 1492112 w 3039455"/>
              <a:gd name="connsiteY11" fmla="*/ 2799759 h 3724960"/>
              <a:gd name="connsiteX12" fmla="*/ 1444069 w 3039455"/>
              <a:gd name="connsiteY12" fmla="*/ 2800012 h 3724960"/>
              <a:gd name="connsiteX13" fmla="*/ 1431333 w 3039455"/>
              <a:gd name="connsiteY13" fmla="*/ 2846430 h 3724960"/>
              <a:gd name="connsiteX14" fmla="*/ 1431081 w 3039455"/>
              <a:gd name="connsiteY14" fmla="*/ 2847189 h 3724960"/>
              <a:gd name="connsiteX15" fmla="*/ 1430829 w 3039455"/>
              <a:gd name="connsiteY15" fmla="*/ 2847948 h 3724960"/>
              <a:gd name="connsiteX16" fmla="*/ 132529 w 3039455"/>
              <a:gd name="connsiteY16" fmla="*/ 3724201 h 3724960"/>
              <a:gd name="connsiteX17" fmla="*/ 132402 w 3039455"/>
              <a:gd name="connsiteY17" fmla="*/ 3724201 h 3724960"/>
              <a:gd name="connsiteX18" fmla="*/ 74650 w 3039455"/>
              <a:gd name="connsiteY18" fmla="*/ 3724833 h 3724960"/>
              <a:gd name="connsiteX19" fmla="*/ 378 w 3039455"/>
              <a:gd name="connsiteY19" fmla="*/ 3724074 h 372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3724960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3724201"/>
                  <a:pt x="3039455" y="3724201"/>
                </a:cubicBezTo>
                <a:cubicBezTo>
                  <a:pt x="3039455" y="3724201"/>
                  <a:pt x="2984855" y="3724960"/>
                  <a:pt x="2965184" y="3724960"/>
                </a:cubicBezTo>
                <a:cubicBezTo>
                  <a:pt x="2946143" y="3724960"/>
                  <a:pt x="2926850" y="3724707"/>
                  <a:pt x="2908188" y="3724327"/>
                </a:cubicBezTo>
                <a:cubicBezTo>
                  <a:pt x="2908188" y="3724327"/>
                  <a:pt x="2907305" y="3724327"/>
                  <a:pt x="2907305" y="3724327"/>
                </a:cubicBezTo>
                <a:cubicBezTo>
                  <a:pt x="2008482" y="3703711"/>
                  <a:pt x="1705217" y="3236494"/>
                  <a:pt x="1609005" y="2848074"/>
                </a:cubicBezTo>
                <a:lnTo>
                  <a:pt x="1608753" y="2846936"/>
                </a:lnTo>
                <a:lnTo>
                  <a:pt x="1608500" y="2846177"/>
                </a:lnTo>
                <a:lnTo>
                  <a:pt x="1595765" y="2799759"/>
                </a:lnTo>
                <a:lnTo>
                  <a:pt x="1547721" y="2799759"/>
                </a:lnTo>
                <a:cubicBezTo>
                  <a:pt x="1547721" y="2799759"/>
                  <a:pt x="1492112" y="2799759"/>
                  <a:pt x="1492112" y="2799759"/>
                </a:cubicBezTo>
                <a:lnTo>
                  <a:pt x="1444069" y="2800012"/>
                </a:lnTo>
                <a:lnTo>
                  <a:pt x="1431333" y="2846430"/>
                </a:lnTo>
                <a:lnTo>
                  <a:pt x="1431081" y="2847189"/>
                </a:lnTo>
                <a:lnTo>
                  <a:pt x="1430829" y="2847948"/>
                </a:lnTo>
                <a:cubicBezTo>
                  <a:pt x="1334743" y="3236241"/>
                  <a:pt x="1031478" y="3703585"/>
                  <a:pt x="132529" y="3724201"/>
                </a:cubicBezTo>
                <a:lnTo>
                  <a:pt x="132402" y="3724201"/>
                </a:lnTo>
                <a:cubicBezTo>
                  <a:pt x="113362" y="3724580"/>
                  <a:pt x="93943" y="3724833"/>
                  <a:pt x="74650" y="3724833"/>
                </a:cubicBezTo>
                <a:cubicBezTo>
                  <a:pt x="55357" y="3724833"/>
                  <a:pt x="378" y="3724074"/>
                  <a:pt x="378" y="3724074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F4F11B-9244-562B-5915-D1BFB8B6B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23007" y="3275845"/>
            <a:ext cx="3039455" cy="3585027"/>
          </a:xfrm>
          <a:custGeom>
            <a:avLst/>
            <a:gdLst>
              <a:gd name="connsiteX0" fmla="*/ 1492112 w 3039455"/>
              <a:gd name="connsiteY0" fmla="*/ 0 h 3585027"/>
              <a:gd name="connsiteX1" fmla="*/ 1547847 w 3039455"/>
              <a:gd name="connsiteY1" fmla="*/ 0 h 3585027"/>
              <a:gd name="connsiteX2" fmla="*/ 1547847 w 3039455"/>
              <a:gd name="connsiteY2" fmla="*/ 253 h 3585027"/>
              <a:gd name="connsiteX3" fmla="*/ 2905918 w 3039455"/>
              <a:gd name="connsiteY3" fmla="*/ 924397 h 3585027"/>
              <a:gd name="connsiteX4" fmla="*/ 3039455 w 3039455"/>
              <a:gd name="connsiteY4" fmla="*/ 924397 h 3585027"/>
              <a:gd name="connsiteX5" fmla="*/ 3039455 w 3039455"/>
              <a:gd name="connsiteY5" fmla="*/ 3585027 h 3585027"/>
              <a:gd name="connsiteX6" fmla="*/ 252 w 3039455"/>
              <a:gd name="connsiteY6" fmla="*/ 3585027 h 3585027"/>
              <a:gd name="connsiteX7" fmla="*/ 0 w 3039455"/>
              <a:gd name="connsiteY7" fmla="*/ 924397 h 3585027"/>
              <a:gd name="connsiteX8" fmla="*/ 126 w 3039455"/>
              <a:gd name="connsiteY8" fmla="*/ 924397 h 3585027"/>
              <a:gd name="connsiteX9" fmla="*/ 133916 w 3039455"/>
              <a:gd name="connsiteY9" fmla="*/ 924397 h 3585027"/>
              <a:gd name="connsiteX10" fmla="*/ 134042 w 3039455"/>
              <a:gd name="connsiteY10" fmla="*/ 924397 h 3585027"/>
              <a:gd name="connsiteX11" fmla="*/ 1492112 w 3039455"/>
              <a:gd name="connsiteY11" fmla="*/ 253 h 358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3585027">
                <a:moveTo>
                  <a:pt x="1492112" y="0"/>
                </a:moveTo>
                <a:lnTo>
                  <a:pt x="1547847" y="0"/>
                </a:lnTo>
                <a:lnTo>
                  <a:pt x="1547847" y="253"/>
                </a:lnTo>
                <a:cubicBezTo>
                  <a:pt x="1714927" y="674864"/>
                  <a:pt x="2291193" y="910232"/>
                  <a:pt x="2905918" y="924397"/>
                </a:cubicBezTo>
                <a:cubicBezTo>
                  <a:pt x="2946017" y="925283"/>
                  <a:pt x="3038573" y="924397"/>
                  <a:pt x="3039455" y="924397"/>
                </a:cubicBezTo>
                <a:lnTo>
                  <a:pt x="3039455" y="3585027"/>
                </a:lnTo>
                <a:cubicBezTo>
                  <a:pt x="3039455" y="3585027"/>
                  <a:pt x="252" y="3585027"/>
                  <a:pt x="252" y="3585027"/>
                </a:cubicBezTo>
                <a:lnTo>
                  <a:pt x="0" y="924397"/>
                </a:lnTo>
                <a:lnTo>
                  <a:pt x="126" y="924397"/>
                </a:lnTo>
                <a:cubicBezTo>
                  <a:pt x="1009" y="924397"/>
                  <a:pt x="93690" y="925409"/>
                  <a:pt x="133916" y="924397"/>
                </a:cubicBezTo>
                <a:lnTo>
                  <a:pt x="134042" y="924397"/>
                </a:lnTo>
                <a:cubicBezTo>
                  <a:pt x="748767" y="910359"/>
                  <a:pt x="1325033" y="674864"/>
                  <a:pt x="1492112" y="253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916380F-CE52-D96F-1C2F-351500F289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2041" y="1"/>
            <a:ext cx="3039455" cy="3202135"/>
          </a:xfrm>
          <a:custGeom>
            <a:avLst/>
            <a:gdLst>
              <a:gd name="connsiteX0" fmla="*/ 0 w 3039455"/>
              <a:gd name="connsiteY0" fmla="*/ 0 h 2830178"/>
              <a:gd name="connsiteX1" fmla="*/ 3039203 w 3039455"/>
              <a:gd name="connsiteY1" fmla="*/ 0 h 2830178"/>
              <a:gd name="connsiteX2" fmla="*/ 3039455 w 3039455"/>
              <a:gd name="connsiteY2" fmla="*/ 2829422 h 2830178"/>
              <a:gd name="connsiteX3" fmla="*/ 2965184 w 3039455"/>
              <a:gd name="connsiteY3" fmla="*/ 2830178 h 2830178"/>
              <a:gd name="connsiteX4" fmla="*/ 2908188 w 3039455"/>
              <a:gd name="connsiteY4" fmla="*/ 2829548 h 2830178"/>
              <a:gd name="connsiteX5" fmla="*/ 2907305 w 3039455"/>
              <a:gd name="connsiteY5" fmla="*/ 2829548 h 2830178"/>
              <a:gd name="connsiteX6" fmla="*/ 1609005 w 3039455"/>
              <a:gd name="connsiteY6" fmla="*/ 1956202 h 2830178"/>
              <a:gd name="connsiteX7" fmla="*/ 1608753 w 3039455"/>
              <a:gd name="connsiteY7" fmla="*/ 1955068 h 2830178"/>
              <a:gd name="connsiteX8" fmla="*/ 1608500 w 3039455"/>
              <a:gd name="connsiteY8" fmla="*/ 1954312 h 2830178"/>
              <a:gd name="connsiteX9" fmla="*/ 1595765 w 3039455"/>
              <a:gd name="connsiteY9" fmla="*/ 1908048 h 2830178"/>
              <a:gd name="connsiteX10" fmla="*/ 1547721 w 3039455"/>
              <a:gd name="connsiteY10" fmla="*/ 1908048 h 2830178"/>
              <a:gd name="connsiteX11" fmla="*/ 1492112 w 3039455"/>
              <a:gd name="connsiteY11" fmla="*/ 1908048 h 2830178"/>
              <a:gd name="connsiteX12" fmla="*/ 1444069 w 3039455"/>
              <a:gd name="connsiteY12" fmla="*/ 1908300 h 2830178"/>
              <a:gd name="connsiteX13" fmla="*/ 1431333 w 3039455"/>
              <a:gd name="connsiteY13" fmla="*/ 1954564 h 2830178"/>
              <a:gd name="connsiteX14" fmla="*/ 1431081 w 3039455"/>
              <a:gd name="connsiteY14" fmla="*/ 1955320 h 2830178"/>
              <a:gd name="connsiteX15" fmla="*/ 1430829 w 3039455"/>
              <a:gd name="connsiteY15" fmla="*/ 1956077 h 2830178"/>
              <a:gd name="connsiteX16" fmla="*/ 132529 w 3039455"/>
              <a:gd name="connsiteY16" fmla="*/ 2829422 h 2830178"/>
              <a:gd name="connsiteX17" fmla="*/ 132402 w 3039455"/>
              <a:gd name="connsiteY17" fmla="*/ 2829422 h 2830178"/>
              <a:gd name="connsiteX18" fmla="*/ 74650 w 3039455"/>
              <a:gd name="connsiteY18" fmla="*/ 2830052 h 2830178"/>
              <a:gd name="connsiteX19" fmla="*/ 378 w 3039455"/>
              <a:gd name="connsiteY19" fmla="*/ 2829296 h 28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39455" h="2830178">
                <a:moveTo>
                  <a:pt x="0" y="0"/>
                </a:moveTo>
                <a:lnTo>
                  <a:pt x="3039203" y="0"/>
                </a:lnTo>
                <a:cubicBezTo>
                  <a:pt x="3039203" y="0"/>
                  <a:pt x="3039455" y="2829422"/>
                  <a:pt x="3039455" y="2829422"/>
                </a:cubicBezTo>
                <a:cubicBezTo>
                  <a:pt x="3039455" y="2829422"/>
                  <a:pt x="2984855" y="2830178"/>
                  <a:pt x="2965184" y="2830178"/>
                </a:cubicBezTo>
                <a:cubicBezTo>
                  <a:pt x="2946143" y="2830178"/>
                  <a:pt x="2926850" y="2829926"/>
                  <a:pt x="2908188" y="2829548"/>
                </a:cubicBezTo>
                <a:cubicBezTo>
                  <a:pt x="2908188" y="2829548"/>
                  <a:pt x="2907305" y="2829548"/>
                  <a:pt x="2907305" y="2829548"/>
                </a:cubicBezTo>
                <a:cubicBezTo>
                  <a:pt x="2008482" y="2809000"/>
                  <a:pt x="1705217" y="2343334"/>
                  <a:pt x="1609005" y="1956202"/>
                </a:cubicBezTo>
                <a:lnTo>
                  <a:pt x="1608753" y="1955068"/>
                </a:lnTo>
                <a:lnTo>
                  <a:pt x="1608500" y="1954312"/>
                </a:lnTo>
                <a:lnTo>
                  <a:pt x="1595765" y="1908048"/>
                </a:lnTo>
                <a:lnTo>
                  <a:pt x="1547721" y="1908048"/>
                </a:lnTo>
                <a:cubicBezTo>
                  <a:pt x="1547721" y="1908048"/>
                  <a:pt x="1492112" y="1908048"/>
                  <a:pt x="1492112" y="1908048"/>
                </a:cubicBezTo>
                <a:lnTo>
                  <a:pt x="1444069" y="1908300"/>
                </a:lnTo>
                <a:lnTo>
                  <a:pt x="1431333" y="1954564"/>
                </a:lnTo>
                <a:lnTo>
                  <a:pt x="1431081" y="1955320"/>
                </a:lnTo>
                <a:lnTo>
                  <a:pt x="1430829" y="1956077"/>
                </a:lnTo>
                <a:cubicBezTo>
                  <a:pt x="1334743" y="2343081"/>
                  <a:pt x="1031478" y="2808874"/>
                  <a:pt x="132529" y="2829422"/>
                </a:cubicBezTo>
                <a:lnTo>
                  <a:pt x="132402" y="2829422"/>
                </a:lnTo>
                <a:cubicBezTo>
                  <a:pt x="113362" y="2829800"/>
                  <a:pt x="93943" y="2830052"/>
                  <a:pt x="74650" y="2830052"/>
                </a:cubicBezTo>
                <a:cubicBezTo>
                  <a:pt x="55357" y="2830052"/>
                  <a:pt x="378" y="2829296"/>
                  <a:pt x="378" y="2829296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B91916-0A79-76C5-CED1-E7D2F012DEE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52041" y="2397926"/>
            <a:ext cx="3039455" cy="4462937"/>
          </a:xfrm>
          <a:custGeom>
            <a:avLst/>
            <a:gdLst>
              <a:gd name="connsiteX0" fmla="*/ 1492112 w 3039455"/>
              <a:gd name="connsiteY0" fmla="*/ 0 h 4462937"/>
              <a:gd name="connsiteX1" fmla="*/ 1547847 w 3039455"/>
              <a:gd name="connsiteY1" fmla="*/ 0 h 4462937"/>
              <a:gd name="connsiteX2" fmla="*/ 1547847 w 3039455"/>
              <a:gd name="connsiteY2" fmla="*/ 253 h 4462937"/>
              <a:gd name="connsiteX3" fmla="*/ 2905918 w 3039455"/>
              <a:gd name="connsiteY3" fmla="*/ 922866 h 4462937"/>
              <a:gd name="connsiteX4" fmla="*/ 3039455 w 3039455"/>
              <a:gd name="connsiteY4" fmla="*/ 922866 h 4462937"/>
              <a:gd name="connsiteX5" fmla="*/ 3039455 w 3039455"/>
              <a:gd name="connsiteY5" fmla="*/ 4462937 h 4462937"/>
              <a:gd name="connsiteX6" fmla="*/ 252 w 3039455"/>
              <a:gd name="connsiteY6" fmla="*/ 4462937 h 4462937"/>
              <a:gd name="connsiteX7" fmla="*/ 0 w 3039455"/>
              <a:gd name="connsiteY7" fmla="*/ 922866 h 4462937"/>
              <a:gd name="connsiteX8" fmla="*/ 126 w 3039455"/>
              <a:gd name="connsiteY8" fmla="*/ 922866 h 4462937"/>
              <a:gd name="connsiteX9" fmla="*/ 133916 w 3039455"/>
              <a:gd name="connsiteY9" fmla="*/ 922866 h 4462937"/>
              <a:gd name="connsiteX10" fmla="*/ 134042 w 3039455"/>
              <a:gd name="connsiteY10" fmla="*/ 922866 h 4462937"/>
              <a:gd name="connsiteX11" fmla="*/ 1492112 w 3039455"/>
              <a:gd name="connsiteY11" fmla="*/ 253 h 446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9455" h="4462937">
                <a:moveTo>
                  <a:pt x="1492112" y="0"/>
                </a:moveTo>
                <a:lnTo>
                  <a:pt x="1547847" y="0"/>
                </a:lnTo>
                <a:lnTo>
                  <a:pt x="1547847" y="253"/>
                </a:lnTo>
                <a:cubicBezTo>
                  <a:pt x="1714927" y="673746"/>
                  <a:pt x="2291193" y="908724"/>
                  <a:pt x="2905918" y="922866"/>
                </a:cubicBezTo>
                <a:cubicBezTo>
                  <a:pt x="2946017" y="923750"/>
                  <a:pt x="3038573" y="922866"/>
                  <a:pt x="3039455" y="922866"/>
                </a:cubicBezTo>
                <a:lnTo>
                  <a:pt x="3039455" y="4462937"/>
                </a:lnTo>
                <a:cubicBezTo>
                  <a:pt x="3039455" y="4462937"/>
                  <a:pt x="252" y="4462937"/>
                  <a:pt x="252" y="4462937"/>
                </a:cubicBezTo>
                <a:lnTo>
                  <a:pt x="0" y="922866"/>
                </a:lnTo>
                <a:lnTo>
                  <a:pt x="126" y="922866"/>
                </a:lnTo>
                <a:cubicBezTo>
                  <a:pt x="1009" y="922866"/>
                  <a:pt x="93690" y="923876"/>
                  <a:pt x="133916" y="922866"/>
                </a:cubicBezTo>
                <a:lnTo>
                  <a:pt x="134042" y="922866"/>
                </a:lnTo>
                <a:cubicBezTo>
                  <a:pt x="748767" y="908850"/>
                  <a:pt x="1325033" y="673746"/>
                  <a:pt x="1492112" y="253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7BD3B5-A068-DF23-2E33-E068BC1304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54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Mosaic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7874EBB-5D5F-2868-8589-FE7CFEAD4E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44164" y="0"/>
            <a:ext cx="6148091" cy="4102499"/>
          </a:xfrm>
          <a:custGeom>
            <a:avLst/>
            <a:gdLst>
              <a:gd name="connsiteX0" fmla="*/ 0 w 6148091"/>
              <a:gd name="connsiteY0" fmla="*/ 0 h 3725845"/>
              <a:gd name="connsiteX1" fmla="*/ 6147837 w 6148091"/>
              <a:gd name="connsiteY1" fmla="*/ 0 h 3725845"/>
              <a:gd name="connsiteX2" fmla="*/ 6148091 w 6148091"/>
              <a:gd name="connsiteY2" fmla="*/ 3724833 h 3725845"/>
              <a:gd name="connsiteX3" fmla="*/ 6146701 w 6148091"/>
              <a:gd name="connsiteY3" fmla="*/ 3724833 h 3725845"/>
              <a:gd name="connsiteX4" fmla="*/ 5979155 w 6148091"/>
              <a:gd name="connsiteY4" fmla="*/ 3725718 h 3725845"/>
              <a:gd name="connsiteX5" fmla="*/ 5879513 w 6148091"/>
              <a:gd name="connsiteY5" fmla="*/ 3724960 h 3725845"/>
              <a:gd name="connsiteX6" fmla="*/ 5879261 w 6148091"/>
              <a:gd name="connsiteY6" fmla="*/ 3724960 h 3725845"/>
              <a:gd name="connsiteX7" fmla="*/ 4197105 w 6148091"/>
              <a:gd name="connsiteY7" fmla="*/ 3301505 h 3725845"/>
              <a:gd name="connsiteX8" fmla="*/ 3192213 w 6148091"/>
              <a:gd name="connsiteY8" fmla="*/ 1908835 h 3725845"/>
              <a:gd name="connsiteX9" fmla="*/ 3191959 w 6148091"/>
              <a:gd name="connsiteY9" fmla="*/ 1908076 h 3725845"/>
              <a:gd name="connsiteX10" fmla="*/ 3191705 w 6148091"/>
              <a:gd name="connsiteY10" fmla="*/ 1907317 h 3725845"/>
              <a:gd name="connsiteX11" fmla="*/ 3178935 w 6148091"/>
              <a:gd name="connsiteY11" fmla="*/ 1860899 h 3725845"/>
              <a:gd name="connsiteX12" fmla="*/ 3130631 w 6148091"/>
              <a:gd name="connsiteY12" fmla="*/ 1860266 h 3725845"/>
              <a:gd name="connsiteX13" fmla="*/ 2969913 w 6148091"/>
              <a:gd name="connsiteY13" fmla="*/ 1860266 h 3725845"/>
              <a:gd name="connsiteX14" fmla="*/ 2957143 w 6148091"/>
              <a:gd name="connsiteY14" fmla="*/ 1906685 h 3725845"/>
              <a:gd name="connsiteX15" fmla="*/ 2956889 w 6148091"/>
              <a:gd name="connsiteY15" fmla="*/ 1907443 h 3725845"/>
              <a:gd name="connsiteX16" fmla="*/ 2956511 w 6148091"/>
              <a:gd name="connsiteY16" fmla="*/ 1908835 h 3725845"/>
              <a:gd name="connsiteX17" fmla="*/ 1951617 w 6148091"/>
              <a:gd name="connsiteY17" fmla="*/ 3301505 h 3725845"/>
              <a:gd name="connsiteX18" fmla="*/ 269463 w 6148091"/>
              <a:gd name="connsiteY18" fmla="*/ 3725086 h 3725845"/>
              <a:gd name="connsiteX19" fmla="*/ 268577 w 6148091"/>
              <a:gd name="connsiteY19" fmla="*/ 3725086 h 3725845"/>
              <a:gd name="connsiteX20" fmla="*/ 169316 w 6148091"/>
              <a:gd name="connsiteY20" fmla="*/ 3725845 h 3725845"/>
              <a:gd name="connsiteX21" fmla="*/ 169316 w 6148091"/>
              <a:gd name="connsiteY21" fmla="*/ 3725592 h 3725845"/>
              <a:gd name="connsiteX22" fmla="*/ 1012 w 6148091"/>
              <a:gd name="connsiteY22" fmla="*/ 3724707 h 3725845"/>
              <a:gd name="connsiteX23" fmla="*/ 0 w 6148091"/>
              <a:gd name="connsiteY23" fmla="*/ 3724707 h 372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148091" h="3725845">
                <a:moveTo>
                  <a:pt x="0" y="0"/>
                </a:moveTo>
                <a:lnTo>
                  <a:pt x="6147837" y="0"/>
                </a:lnTo>
                <a:cubicBezTo>
                  <a:pt x="6147837" y="0"/>
                  <a:pt x="6148091" y="3724833"/>
                  <a:pt x="6148091" y="3724833"/>
                </a:cubicBezTo>
                <a:lnTo>
                  <a:pt x="6146701" y="3724833"/>
                </a:lnTo>
                <a:cubicBezTo>
                  <a:pt x="6146447" y="3724833"/>
                  <a:pt x="6061599" y="3725718"/>
                  <a:pt x="5979155" y="3725718"/>
                </a:cubicBezTo>
                <a:cubicBezTo>
                  <a:pt x="5935657" y="3725718"/>
                  <a:pt x="5902147" y="3725466"/>
                  <a:pt x="5879513" y="3724960"/>
                </a:cubicBezTo>
                <a:cubicBezTo>
                  <a:pt x="5879513" y="3724960"/>
                  <a:pt x="5879261" y="3724960"/>
                  <a:pt x="5879261" y="3724960"/>
                </a:cubicBezTo>
                <a:cubicBezTo>
                  <a:pt x="5207435" y="3709656"/>
                  <a:pt x="4641447" y="3567113"/>
                  <a:pt x="4197105" y="3301505"/>
                </a:cubicBezTo>
                <a:cubicBezTo>
                  <a:pt x="3683467" y="2994412"/>
                  <a:pt x="3345341" y="2525930"/>
                  <a:pt x="3192213" y="1908835"/>
                </a:cubicBezTo>
                <a:lnTo>
                  <a:pt x="3191959" y="1908076"/>
                </a:lnTo>
                <a:lnTo>
                  <a:pt x="3191705" y="1907317"/>
                </a:lnTo>
                <a:lnTo>
                  <a:pt x="3178935" y="1860899"/>
                </a:lnTo>
                <a:lnTo>
                  <a:pt x="3130631" y="1860266"/>
                </a:lnTo>
                <a:lnTo>
                  <a:pt x="2969913" y="1860266"/>
                </a:lnTo>
                <a:lnTo>
                  <a:pt x="2957143" y="1906685"/>
                </a:lnTo>
                <a:lnTo>
                  <a:pt x="2956889" y="1907443"/>
                </a:lnTo>
                <a:lnTo>
                  <a:pt x="2956511" y="1908835"/>
                </a:lnTo>
                <a:cubicBezTo>
                  <a:pt x="2803253" y="2525930"/>
                  <a:pt x="2465255" y="2994412"/>
                  <a:pt x="1951617" y="3301505"/>
                </a:cubicBezTo>
                <a:cubicBezTo>
                  <a:pt x="1507275" y="3567239"/>
                  <a:pt x="941289" y="3709656"/>
                  <a:pt x="269463" y="3725086"/>
                </a:cubicBezTo>
                <a:lnTo>
                  <a:pt x="268577" y="3725086"/>
                </a:lnTo>
                <a:cubicBezTo>
                  <a:pt x="245945" y="3725592"/>
                  <a:pt x="212561" y="3725845"/>
                  <a:pt x="169316" y="3725845"/>
                </a:cubicBezTo>
                <a:lnTo>
                  <a:pt x="169316" y="3725592"/>
                </a:lnTo>
                <a:cubicBezTo>
                  <a:pt x="86744" y="3725592"/>
                  <a:pt x="1644" y="3724707"/>
                  <a:pt x="1012" y="3724707"/>
                </a:cubicBezTo>
                <a:cubicBezTo>
                  <a:pt x="1012" y="3724707"/>
                  <a:pt x="0" y="3724707"/>
                  <a:pt x="0" y="3724707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DDA2463-1BF4-CC3E-3803-6BC7DE6F82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44037" y="2335214"/>
            <a:ext cx="6147964" cy="4521503"/>
          </a:xfrm>
          <a:custGeom>
            <a:avLst/>
            <a:gdLst>
              <a:gd name="connsiteX0" fmla="*/ 3017840 w 6147964"/>
              <a:gd name="connsiteY0" fmla="*/ 0 h 4521502"/>
              <a:gd name="connsiteX1" fmla="*/ 3130504 w 6147964"/>
              <a:gd name="connsiteY1" fmla="*/ 0 h 4521502"/>
              <a:gd name="connsiteX2" fmla="*/ 3130504 w 6147964"/>
              <a:gd name="connsiteY2" fmla="*/ 632 h 4521502"/>
              <a:gd name="connsiteX3" fmla="*/ 5877616 w 6147964"/>
              <a:gd name="connsiteY3" fmla="*/ 1863453 h 4521502"/>
              <a:gd name="connsiteX4" fmla="*/ 5877742 w 6147964"/>
              <a:gd name="connsiteY4" fmla="*/ 1863453 h 4521502"/>
              <a:gd name="connsiteX5" fmla="*/ 5877868 w 6147964"/>
              <a:gd name="connsiteY5" fmla="*/ 1863453 h 4521502"/>
              <a:gd name="connsiteX6" fmla="*/ 6147964 w 6147964"/>
              <a:gd name="connsiteY6" fmla="*/ 1863326 h 4521502"/>
              <a:gd name="connsiteX7" fmla="*/ 6147964 w 6147964"/>
              <a:gd name="connsiteY7" fmla="*/ 4521502 h 4521502"/>
              <a:gd name="connsiteX8" fmla="*/ 379 w 6147964"/>
              <a:gd name="connsiteY8" fmla="*/ 4521502 h 4521502"/>
              <a:gd name="connsiteX9" fmla="*/ 0 w 6147964"/>
              <a:gd name="connsiteY9" fmla="*/ 1863326 h 4521502"/>
              <a:gd name="connsiteX10" fmla="*/ 126 w 6147964"/>
              <a:gd name="connsiteY10" fmla="*/ 1863200 h 4521502"/>
              <a:gd name="connsiteX11" fmla="*/ 270600 w 6147964"/>
              <a:gd name="connsiteY11" fmla="*/ 1863326 h 4521502"/>
              <a:gd name="connsiteX12" fmla="*/ 270980 w 6147964"/>
              <a:gd name="connsiteY12" fmla="*/ 1863326 h 4521502"/>
              <a:gd name="connsiteX13" fmla="*/ 3017840 w 6147964"/>
              <a:gd name="connsiteY13" fmla="*/ 632 h 452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47964" h="4521502">
                <a:moveTo>
                  <a:pt x="3017840" y="0"/>
                </a:moveTo>
                <a:lnTo>
                  <a:pt x="3130504" y="0"/>
                </a:lnTo>
                <a:lnTo>
                  <a:pt x="3130504" y="632"/>
                </a:lnTo>
                <a:cubicBezTo>
                  <a:pt x="3468504" y="1360432"/>
                  <a:pt x="4633988" y="1835016"/>
                  <a:pt x="5877616" y="1863453"/>
                </a:cubicBezTo>
                <a:lnTo>
                  <a:pt x="5877742" y="1863453"/>
                </a:lnTo>
                <a:cubicBezTo>
                  <a:pt x="5877742" y="1863453"/>
                  <a:pt x="5877868" y="1863453"/>
                  <a:pt x="5877868" y="1863453"/>
                </a:cubicBezTo>
                <a:cubicBezTo>
                  <a:pt x="5959048" y="1865348"/>
                  <a:pt x="6146194" y="1863453"/>
                  <a:pt x="6147964" y="1863326"/>
                </a:cubicBezTo>
                <a:lnTo>
                  <a:pt x="6147964" y="4521502"/>
                </a:lnTo>
                <a:cubicBezTo>
                  <a:pt x="6147964" y="4521502"/>
                  <a:pt x="379" y="4521502"/>
                  <a:pt x="379" y="4521502"/>
                </a:cubicBezTo>
                <a:lnTo>
                  <a:pt x="0" y="1863326"/>
                </a:lnTo>
                <a:lnTo>
                  <a:pt x="126" y="1863200"/>
                </a:lnTo>
                <a:cubicBezTo>
                  <a:pt x="1897" y="1863200"/>
                  <a:pt x="189547" y="1865222"/>
                  <a:pt x="270600" y="1863326"/>
                </a:cubicBezTo>
                <a:lnTo>
                  <a:pt x="270980" y="1863326"/>
                </a:lnTo>
                <a:cubicBezTo>
                  <a:pt x="1514484" y="1835016"/>
                  <a:pt x="2680092" y="1360432"/>
                  <a:pt x="3017840" y="632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BA642-FB03-433C-D841-11D51AE192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271648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661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Mosa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5C8CDAA-F503-39F3-C240-26379A3984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961347" cy="4075429"/>
          </a:xfrm>
          <a:custGeom>
            <a:avLst/>
            <a:gdLst>
              <a:gd name="connsiteX0" fmla="*/ 0 w 4961347"/>
              <a:gd name="connsiteY0" fmla="*/ 0 h 3698653"/>
              <a:gd name="connsiteX1" fmla="*/ 4961347 w 4961347"/>
              <a:gd name="connsiteY1" fmla="*/ 0 h 3698653"/>
              <a:gd name="connsiteX2" fmla="*/ 4961347 w 4961347"/>
              <a:gd name="connsiteY2" fmla="*/ 3698527 h 3698653"/>
              <a:gd name="connsiteX3" fmla="*/ 3602351 w 4961347"/>
              <a:gd name="connsiteY3" fmla="*/ 3293833 h 3698653"/>
              <a:gd name="connsiteX4" fmla="*/ 2598638 w 4961347"/>
              <a:gd name="connsiteY4" fmla="*/ 1904346 h 3698653"/>
              <a:gd name="connsiteX5" fmla="*/ 2598386 w 4961347"/>
              <a:gd name="connsiteY5" fmla="*/ 1903589 h 3698653"/>
              <a:gd name="connsiteX6" fmla="*/ 2598133 w 4961347"/>
              <a:gd name="connsiteY6" fmla="*/ 1902831 h 3698653"/>
              <a:gd name="connsiteX7" fmla="*/ 2585377 w 4961347"/>
              <a:gd name="connsiteY7" fmla="*/ 1856519 h 3698653"/>
              <a:gd name="connsiteX8" fmla="*/ 2537130 w 4961347"/>
              <a:gd name="connsiteY8" fmla="*/ 1855889 h 3698653"/>
              <a:gd name="connsiteX9" fmla="*/ 2376602 w 4961347"/>
              <a:gd name="connsiteY9" fmla="*/ 1855889 h 3698653"/>
              <a:gd name="connsiteX10" fmla="*/ 2363845 w 4961347"/>
              <a:gd name="connsiteY10" fmla="*/ 1902201 h 3698653"/>
              <a:gd name="connsiteX11" fmla="*/ 2363593 w 4961347"/>
              <a:gd name="connsiteY11" fmla="*/ 1902958 h 3698653"/>
              <a:gd name="connsiteX12" fmla="*/ 2363214 w 4961347"/>
              <a:gd name="connsiteY12" fmla="*/ 1904346 h 3698653"/>
              <a:gd name="connsiteX13" fmla="*/ 1359501 w 4961347"/>
              <a:gd name="connsiteY13" fmla="*/ 3293833 h 3698653"/>
              <a:gd name="connsiteX14" fmla="*/ 0 w 4961347"/>
              <a:gd name="connsiteY14" fmla="*/ 3698653 h 369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61347" h="3698653">
                <a:moveTo>
                  <a:pt x="0" y="0"/>
                </a:moveTo>
                <a:lnTo>
                  <a:pt x="4961347" y="0"/>
                </a:lnTo>
                <a:lnTo>
                  <a:pt x="4961347" y="3698527"/>
                </a:lnTo>
                <a:cubicBezTo>
                  <a:pt x="4429494" y="3651079"/>
                  <a:pt x="3973422" y="3515424"/>
                  <a:pt x="3602351" y="3293833"/>
                </a:cubicBezTo>
                <a:cubicBezTo>
                  <a:pt x="3089317" y="2987442"/>
                  <a:pt x="2751589" y="2520031"/>
                  <a:pt x="2598638" y="1904346"/>
                </a:cubicBezTo>
                <a:lnTo>
                  <a:pt x="2598386" y="1903589"/>
                </a:lnTo>
                <a:lnTo>
                  <a:pt x="2598133" y="1902831"/>
                </a:lnTo>
                <a:lnTo>
                  <a:pt x="2585377" y="1856519"/>
                </a:lnTo>
                <a:lnTo>
                  <a:pt x="2537130" y="1855889"/>
                </a:lnTo>
                <a:lnTo>
                  <a:pt x="2376602" y="1855889"/>
                </a:lnTo>
                <a:lnTo>
                  <a:pt x="2363845" y="1902201"/>
                </a:lnTo>
                <a:lnTo>
                  <a:pt x="2363593" y="1902958"/>
                </a:lnTo>
                <a:lnTo>
                  <a:pt x="2363214" y="1904346"/>
                </a:lnTo>
                <a:cubicBezTo>
                  <a:pt x="2210137" y="2520031"/>
                  <a:pt x="1872535" y="2987442"/>
                  <a:pt x="1359501" y="3293833"/>
                </a:cubicBezTo>
                <a:cubicBezTo>
                  <a:pt x="988304" y="3515550"/>
                  <a:pt x="531979" y="3651205"/>
                  <a:pt x="0" y="3698653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A28A1BE-BCCF-1209-F25F-D35F885BDA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" y="2335214"/>
            <a:ext cx="4961095" cy="4521375"/>
          </a:xfrm>
          <a:custGeom>
            <a:avLst/>
            <a:gdLst>
              <a:gd name="connsiteX0" fmla="*/ 2424596 w 4961094"/>
              <a:gd name="connsiteY0" fmla="*/ 0 h 4521375"/>
              <a:gd name="connsiteX1" fmla="*/ 2537130 w 4961094"/>
              <a:gd name="connsiteY1" fmla="*/ 0 h 4521375"/>
              <a:gd name="connsiteX2" fmla="*/ 2537130 w 4961094"/>
              <a:gd name="connsiteY2" fmla="*/ 632 h 4521375"/>
              <a:gd name="connsiteX3" fmla="*/ 4961094 w 4961094"/>
              <a:gd name="connsiteY3" fmla="*/ 1845632 h 4521375"/>
              <a:gd name="connsiteX4" fmla="*/ 4961094 w 4961094"/>
              <a:gd name="connsiteY4" fmla="*/ 4521375 h 4521375"/>
              <a:gd name="connsiteX5" fmla="*/ 0 w 4961094"/>
              <a:gd name="connsiteY5" fmla="*/ 4521375 h 4521375"/>
              <a:gd name="connsiteX6" fmla="*/ 0 w 4961094"/>
              <a:gd name="connsiteY6" fmla="*/ 1845632 h 4521375"/>
              <a:gd name="connsiteX7" fmla="*/ 2424596 w 4961094"/>
              <a:gd name="connsiteY7" fmla="*/ 632 h 452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1094" h="4521375">
                <a:moveTo>
                  <a:pt x="2424596" y="0"/>
                </a:moveTo>
                <a:lnTo>
                  <a:pt x="2537130" y="0"/>
                </a:lnTo>
                <a:lnTo>
                  <a:pt x="2537130" y="632"/>
                </a:lnTo>
                <a:cubicBezTo>
                  <a:pt x="2845430" y="1242892"/>
                  <a:pt x="3843711" y="1746292"/>
                  <a:pt x="4961094" y="1845632"/>
                </a:cubicBezTo>
                <a:lnTo>
                  <a:pt x="4961094" y="4521375"/>
                </a:lnTo>
                <a:lnTo>
                  <a:pt x="0" y="4521375"/>
                </a:lnTo>
                <a:lnTo>
                  <a:pt x="0" y="1845632"/>
                </a:lnTo>
                <a:cubicBezTo>
                  <a:pt x="1117509" y="1746418"/>
                  <a:pt x="2116043" y="1243018"/>
                  <a:pt x="2424596" y="632"/>
                </a:cubicBezTo>
                <a:close/>
              </a:path>
            </a:pathLst>
          </a:custGeom>
          <a:solidFill>
            <a:srgbClr val="265BF7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B20B6-027C-2596-A989-D9A94B7BC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887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774B79D5-0906-B14C-8687-4EB353D61D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1505" y="-933"/>
            <a:ext cx="5970497" cy="6858929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30F2D-606B-EE80-C394-7845955683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41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9E72AC-6B65-1642-69C9-11BAE5D6379E}"/>
              </a:ext>
            </a:extLst>
          </p:cNvPr>
          <p:cNvSpPr/>
          <p:nvPr userDrawn="1"/>
        </p:nvSpPr>
        <p:spPr>
          <a:xfrm>
            <a:off x="6736195" y="-933"/>
            <a:ext cx="5456141" cy="6858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3FA1A62-5D2A-F8C6-9D58-4E4060BBB0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36247" y="1"/>
            <a:ext cx="5455755" cy="6857992"/>
          </a:xfrm>
          <a:custGeom>
            <a:avLst/>
            <a:gdLst>
              <a:gd name="connsiteX0" fmla="*/ 2153102 w 4714875"/>
              <a:gd name="connsiteY0" fmla="*/ 0 h 6362700"/>
              <a:gd name="connsiteX1" fmla="*/ 2558307 w 4714875"/>
              <a:gd name="connsiteY1" fmla="*/ 0 h 6362700"/>
              <a:gd name="connsiteX2" fmla="*/ 2617982 w 4714875"/>
              <a:gd name="connsiteY2" fmla="*/ 244668 h 6362700"/>
              <a:gd name="connsiteX3" fmla="*/ 4509969 w 4714875"/>
              <a:gd name="connsiteY3" fmla="*/ 2686140 h 6362700"/>
              <a:gd name="connsiteX4" fmla="*/ 4714875 w 4714875"/>
              <a:gd name="connsiteY4" fmla="*/ 2776333 h 6362700"/>
              <a:gd name="connsiteX5" fmla="*/ 4714875 w 4714875"/>
              <a:gd name="connsiteY5" fmla="*/ 3488545 h 6362700"/>
              <a:gd name="connsiteX6" fmla="*/ 4504926 w 4714875"/>
              <a:gd name="connsiteY6" fmla="*/ 3581187 h 6362700"/>
              <a:gd name="connsiteX7" fmla="*/ 2594606 w 4714875"/>
              <a:gd name="connsiteY7" fmla="*/ 6110565 h 6362700"/>
              <a:gd name="connsiteX8" fmla="*/ 2537836 w 4714875"/>
              <a:gd name="connsiteY8" fmla="*/ 6362700 h 6362700"/>
              <a:gd name="connsiteX9" fmla="*/ 2173654 w 4714875"/>
              <a:gd name="connsiteY9" fmla="*/ 6362700 h 6362700"/>
              <a:gd name="connsiteX10" fmla="*/ 2116885 w 4714875"/>
              <a:gd name="connsiteY10" fmla="*/ 6110565 h 6362700"/>
              <a:gd name="connsiteX11" fmla="*/ 206647 w 4714875"/>
              <a:gd name="connsiteY11" fmla="*/ 3581254 h 6362700"/>
              <a:gd name="connsiteX12" fmla="*/ 0 w 4714875"/>
              <a:gd name="connsiteY12" fmla="*/ 3490084 h 6362700"/>
              <a:gd name="connsiteX13" fmla="*/ 0 w 4714875"/>
              <a:gd name="connsiteY13" fmla="*/ 2774879 h 6362700"/>
              <a:gd name="connsiteX14" fmla="*/ 201589 w 4714875"/>
              <a:gd name="connsiteY14" fmla="*/ 2686126 h 6362700"/>
              <a:gd name="connsiteX15" fmla="*/ 2093427 w 4714875"/>
              <a:gd name="connsiteY15" fmla="*/ 244653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14875" h="6362700">
                <a:moveTo>
                  <a:pt x="2153102" y="0"/>
                </a:moveTo>
                <a:lnTo>
                  <a:pt x="2558307" y="0"/>
                </a:lnTo>
                <a:lnTo>
                  <a:pt x="2617982" y="244668"/>
                </a:lnTo>
                <a:cubicBezTo>
                  <a:pt x="2921285" y="1371682"/>
                  <a:pt x="3556789" y="2227956"/>
                  <a:pt x="4509969" y="2686140"/>
                </a:cubicBezTo>
                <a:lnTo>
                  <a:pt x="4714875" y="2776333"/>
                </a:lnTo>
                <a:lnTo>
                  <a:pt x="4714875" y="3488545"/>
                </a:lnTo>
                <a:lnTo>
                  <a:pt x="4504926" y="3581187"/>
                </a:lnTo>
                <a:cubicBezTo>
                  <a:pt x="3529346" y="4052243"/>
                  <a:pt x="2887363" y="4941055"/>
                  <a:pt x="2594606" y="6110565"/>
                </a:cubicBezTo>
                <a:lnTo>
                  <a:pt x="2537836" y="6362700"/>
                </a:lnTo>
                <a:lnTo>
                  <a:pt x="2173654" y="6362700"/>
                </a:lnTo>
                <a:lnTo>
                  <a:pt x="2116885" y="6110565"/>
                </a:lnTo>
                <a:cubicBezTo>
                  <a:pt x="1824137" y="4941055"/>
                  <a:pt x="1182218" y="4052247"/>
                  <a:pt x="206647" y="3581254"/>
                </a:cubicBezTo>
                <a:lnTo>
                  <a:pt x="0" y="3490084"/>
                </a:lnTo>
                <a:lnTo>
                  <a:pt x="0" y="2774879"/>
                </a:lnTo>
                <a:lnTo>
                  <a:pt x="201589" y="2686126"/>
                </a:lnTo>
                <a:cubicBezTo>
                  <a:pt x="1154698" y="2227878"/>
                  <a:pt x="1790133" y="1371605"/>
                  <a:pt x="2093427" y="244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21F5A-35DF-D2A5-132F-8F489EB2AE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584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7A18B7-D3A6-2A0C-385B-F7986BA52E8C}"/>
              </a:ext>
            </a:extLst>
          </p:cNvPr>
          <p:cNvSpPr/>
          <p:nvPr userDrawn="1"/>
        </p:nvSpPr>
        <p:spPr>
          <a:xfrm>
            <a:off x="6736195" y="-933"/>
            <a:ext cx="5456141" cy="6858927"/>
          </a:xfrm>
          <a:prstGeom prst="rect">
            <a:avLst/>
          </a:prstGeom>
          <a:solidFill>
            <a:srgbClr val="F8F4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22A80F9-CE6B-7A74-8BE7-10774EF31F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36247" y="1"/>
            <a:ext cx="5455755" cy="6857992"/>
          </a:xfrm>
          <a:custGeom>
            <a:avLst/>
            <a:gdLst>
              <a:gd name="connsiteX0" fmla="*/ 2153102 w 4714875"/>
              <a:gd name="connsiteY0" fmla="*/ 0 h 6362700"/>
              <a:gd name="connsiteX1" fmla="*/ 2558307 w 4714875"/>
              <a:gd name="connsiteY1" fmla="*/ 0 h 6362700"/>
              <a:gd name="connsiteX2" fmla="*/ 2617982 w 4714875"/>
              <a:gd name="connsiteY2" fmla="*/ 244668 h 6362700"/>
              <a:gd name="connsiteX3" fmla="*/ 4509969 w 4714875"/>
              <a:gd name="connsiteY3" fmla="*/ 2686140 h 6362700"/>
              <a:gd name="connsiteX4" fmla="*/ 4714875 w 4714875"/>
              <a:gd name="connsiteY4" fmla="*/ 2776333 h 6362700"/>
              <a:gd name="connsiteX5" fmla="*/ 4714875 w 4714875"/>
              <a:gd name="connsiteY5" fmla="*/ 3488545 h 6362700"/>
              <a:gd name="connsiteX6" fmla="*/ 4504926 w 4714875"/>
              <a:gd name="connsiteY6" fmla="*/ 3581187 h 6362700"/>
              <a:gd name="connsiteX7" fmla="*/ 2594606 w 4714875"/>
              <a:gd name="connsiteY7" fmla="*/ 6110565 h 6362700"/>
              <a:gd name="connsiteX8" fmla="*/ 2537836 w 4714875"/>
              <a:gd name="connsiteY8" fmla="*/ 6362700 h 6362700"/>
              <a:gd name="connsiteX9" fmla="*/ 2173654 w 4714875"/>
              <a:gd name="connsiteY9" fmla="*/ 6362700 h 6362700"/>
              <a:gd name="connsiteX10" fmla="*/ 2116885 w 4714875"/>
              <a:gd name="connsiteY10" fmla="*/ 6110565 h 6362700"/>
              <a:gd name="connsiteX11" fmla="*/ 206647 w 4714875"/>
              <a:gd name="connsiteY11" fmla="*/ 3581254 h 6362700"/>
              <a:gd name="connsiteX12" fmla="*/ 0 w 4714875"/>
              <a:gd name="connsiteY12" fmla="*/ 3490084 h 6362700"/>
              <a:gd name="connsiteX13" fmla="*/ 0 w 4714875"/>
              <a:gd name="connsiteY13" fmla="*/ 2774879 h 6362700"/>
              <a:gd name="connsiteX14" fmla="*/ 201589 w 4714875"/>
              <a:gd name="connsiteY14" fmla="*/ 2686126 h 6362700"/>
              <a:gd name="connsiteX15" fmla="*/ 2093427 w 4714875"/>
              <a:gd name="connsiteY15" fmla="*/ 244653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14875" h="6362700">
                <a:moveTo>
                  <a:pt x="2153102" y="0"/>
                </a:moveTo>
                <a:lnTo>
                  <a:pt x="2558307" y="0"/>
                </a:lnTo>
                <a:lnTo>
                  <a:pt x="2617982" y="244668"/>
                </a:lnTo>
                <a:cubicBezTo>
                  <a:pt x="2921285" y="1371682"/>
                  <a:pt x="3556789" y="2227956"/>
                  <a:pt x="4509969" y="2686140"/>
                </a:cubicBezTo>
                <a:lnTo>
                  <a:pt x="4714875" y="2776333"/>
                </a:lnTo>
                <a:lnTo>
                  <a:pt x="4714875" y="3488545"/>
                </a:lnTo>
                <a:lnTo>
                  <a:pt x="4504926" y="3581187"/>
                </a:lnTo>
                <a:cubicBezTo>
                  <a:pt x="3529346" y="4052243"/>
                  <a:pt x="2887363" y="4941055"/>
                  <a:pt x="2594606" y="6110565"/>
                </a:cubicBezTo>
                <a:lnTo>
                  <a:pt x="2537836" y="6362700"/>
                </a:lnTo>
                <a:lnTo>
                  <a:pt x="2173654" y="6362700"/>
                </a:lnTo>
                <a:lnTo>
                  <a:pt x="2116885" y="6110565"/>
                </a:lnTo>
                <a:cubicBezTo>
                  <a:pt x="1824137" y="4941055"/>
                  <a:pt x="1182218" y="4052247"/>
                  <a:pt x="206647" y="3581254"/>
                </a:cubicBezTo>
                <a:lnTo>
                  <a:pt x="0" y="3490084"/>
                </a:lnTo>
                <a:lnTo>
                  <a:pt x="0" y="2774879"/>
                </a:lnTo>
                <a:lnTo>
                  <a:pt x="201589" y="2686126"/>
                </a:lnTo>
                <a:cubicBezTo>
                  <a:pt x="1154698" y="2227878"/>
                  <a:pt x="1790133" y="1371605"/>
                  <a:pt x="2093427" y="244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044873-E7AF-85A1-079A-524C66841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259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6EF35B4-9DE2-4F06-51F7-AC1E50281A00}"/>
              </a:ext>
            </a:extLst>
          </p:cNvPr>
          <p:cNvSpPr/>
          <p:nvPr userDrawn="1"/>
        </p:nvSpPr>
        <p:spPr>
          <a:xfrm>
            <a:off x="5697648" y="1"/>
            <a:ext cx="649435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96CE5676-C13A-253D-3919-3A4AFA02B5D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02157" y="955312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4EC598-D54A-FCF0-E2F8-620F358AD1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9173" y="2647264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D4AE25-3531-50D1-7738-49F1A7CD80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9173" y="2290721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129DD68D-B17E-7D3C-097C-B5D1B06141D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446751" y="955312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1E454C0-6C3B-95E7-3183-22B0D08621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23767" y="2647264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2B545C-1C7D-A20D-4FEE-9BF17E61CE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3767" y="2290721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0E431F8-3FDC-C8BB-487D-43CC2C03D38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332914" y="955312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CD26376-E8ED-ECDF-F1FA-2E2C127B5E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09931" y="2647264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9B06EF0-186D-DB71-A117-5A84ED71AD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09931" y="2290721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66FC653A-FE25-C1FF-DBB6-69260677569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3086" y="3619498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BB91766-145C-C903-B13F-A7AD627F4F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0103" y="5311451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85C05A-EB4A-CE48-1709-390BAD1F8DC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103" y="4954909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EBE43260-EB6B-5094-F53E-08B2944BCAF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377679" y="3619498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2EBB63D-C310-422F-4C16-79FD3A7278F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54696" y="5311451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AD32A07-B05E-5414-00EB-53EB268369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54696" y="4954909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1AB55860-99FD-D9AC-6178-4379B1FE400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263843" y="3619498"/>
            <a:ext cx="1244703" cy="124106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47B7BAA-2AFF-555F-E235-C0EBA6A1469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040859" y="5311451"/>
            <a:ext cx="1690667" cy="538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C06CFBD-46BC-9D0A-1B01-4C9CC3B24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40859" y="4954909"/>
            <a:ext cx="1690667" cy="341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First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5D8C5C-6047-36B5-951B-C3987C1969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6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556E3A-9D9C-2352-98C2-A3CE9F0A6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53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36C11A-71D9-668D-759C-CD585AA6C8B5}"/>
              </a:ext>
            </a:extLst>
          </p:cNvPr>
          <p:cNvSpPr/>
          <p:nvPr userDrawn="1"/>
        </p:nvSpPr>
        <p:spPr>
          <a:xfrm>
            <a:off x="6085035" y="-933"/>
            <a:ext cx="3396792" cy="68589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46C381E-DE14-C237-D3A0-E6DED9003F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79" t="962" r="61760" b="962"/>
          <a:stretch>
            <a:fillRect/>
          </a:stretch>
        </p:blipFill>
        <p:spPr>
          <a:xfrm>
            <a:off x="6085036" y="-934"/>
            <a:ext cx="3396792" cy="6858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0C923-23E4-FCF4-C1C5-156B5A3B49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3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606BC-34B4-A47D-EDB8-A89D0D8CEC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642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75FA9B-CEC1-E77A-ED40-443183E7936E}"/>
              </a:ext>
            </a:extLst>
          </p:cNvPr>
          <p:cNvSpPr/>
          <p:nvPr userDrawn="1"/>
        </p:nvSpPr>
        <p:spPr>
          <a:xfrm>
            <a:off x="2994169" y="-933"/>
            <a:ext cx="3396792" cy="68589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35972CC-F058-AD1B-57AC-9801D9AE0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79" t="962" r="61760" b="962"/>
          <a:stretch>
            <a:fillRect/>
          </a:stretch>
        </p:blipFill>
        <p:spPr>
          <a:xfrm>
            <a:off x="2994171" y="-934"/>
            <a:ext cx="3396792" cy="6858935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D69E0EC3-754E-6D6C-2899-D9528A4924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3732" y="681061"/>
            <a:ext cx="5260873" cy="5557179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  <a:ln w="92075">
            <a:solidFill>
              <a:schemeClr val="bg1"/>
            </a:solidFill>
            <a:miter lim="800000"/>
          </a:ln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B5DE2-E442-1F5C-0194-366ED881A3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20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887843-FFC3-0151-0719-D63CB4192136}"/>
              </a:ext>
            </a:extLst>
          </p:cNvPr>
          <p:cNvSpPr/>
          <p:nvPr userDrawn="1"/>
        </p:nvSpPr>
        <p:spPr>
          <a:xfrm>
            <a:off x="2994167" y="0"/>
            <a:ext cx="3396792" cy="6858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0A29DA4-FF33-867C-D381-55E368D62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92" t="975" r="59747" b="962"/>
          <a:stretch>
            <a:fillRect/>
          </a:stretch>
        </p:blipFill>
        <p:spPr>
          <a:xfrm>
            <a:off x="2994167" y="1"/>
            <a:ext cx="3396792" cy="6857999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D69E0EC3-754E-6D6C-2899-D9528A4924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3732" y="681061"/>
            <a:ext cx="5260873" cy="5557179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  <a:ln w="92075">
            <a:solidFill>
              <a:schemeClr val="bg1"/>
            </a:solidFill>
            <a:miter lim="800000"/>
          </a:ln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AC997-3F12-B64E-2831-727E37F1C4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404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2EC2C46-C1BA-6627-DF76-4B917088665D}"/>
              </a:ext>
            </a:extLst>
          </p:cNvPr>
          <p:cNvSpPr/>
          <p:nvPr/>
        </p:nvSpPr>
        <p:spPr>
          <a:xfrm>
            <a:off x="1" y="1"/>
            <a:ext cx="3709345" cy="6857999"/>
          </a:xfrm>
          <a:prstGeom prst="rect">
            <a:avLst/>
          </a:prstGeom>
          <a:solidFill>
            <a:srgbClr val="F15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CF887-1F3D-BD78-5A66-82F75023A4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EBD6B3C-62D0-0F0C-45A3-EAE5611D49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392" t="975" r="60494" b="962"/>
          <a:stretch>
            <a:fillRect/>
          </a:stretch>
        </p:blipFill>
        <p:spPr>
          <a:xfrm>
            <a:off x="-153879" y="-841283"/>
            <a:ext cx="3863224" cy="801479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7F59C96-3A91-96BF-1618-A2B104E5B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2836" y="5006517"/>
            <a:ext cx="3194613" cy="796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Insert a brief description of what the icon represents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08A5BB-EF2C-50C2-BD01-62D079C496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3584" y="5006517"/>
            <a:ext cx="3194613" cy="796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Insert a brief description of what the icon represents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FF25A5E-B0C7-8BEC-3A28-A5694CAA1B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62837" y="4554975"/>
            <a:ext cx="3194612" cy="3646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24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Square Icon Label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822638-4587-A84B-D293-AA0D0628ED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43586" y="4554975"/>
            <a:ext cx="3194612" cy="3646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24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Square Icon Label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235C19-FC94-8768-FEF7-7ECAF3788F76}"/>
              </a:ext>
            </a:extLst>
          </p:cNvPr>
          <p:cNvCxnSpPr>
            <a:cxnSpLocks/>
          </p:cNvCxnSpPr>
          <p:nvPr userDrawn="1"/>
        </p:nvCxnSpPr>
        <p:spPr>
          <a:xfrm>
            <a:off x="7880711" y="2596254"/>
            <a:ext cx="0" cy="320711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163CB53C-1A2F-3E05-B909-257B6D097E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04024" y="2596254"/>
            <a:ext cx="1710037" cy="1806351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205E3F73-892B-AF0D-DB3F-3138B91B283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885872" y="2596254"/>
            <a:ext cx="1710037" cy="1806351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5308237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2EC2C46-C1BA-6627-DF76-4B917088665D}"/>
              </a:ext>
            </a:extLst>
          </p:cNvPr>
          <p:cNvSpPr/>
          <p:nvPr userDrawn="1"/>
        </p:nvSpPr>
        <p:spPr>
          <a:xfrm>
            <a:off x="1" y="1"/>
            <a:ext cx="3709345" cy="6857999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9B8A4E-B53C-2747-6B91-DDC2CBCA3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7" y="6318327"/>
            <a:ext cx="1830028" cy="2544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B52397D-B0D2-A683-A76D-38D0F8B73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392" t="975" r="60494" b="962"/>
          <a:stretch>
            <a:fillRect/>
          </a:stretch>
        </p:blipFill>
        <p:spPr>
          <a:xfrm>
            <a:off x="-153879" y="-841283"/>
            <a:ext cx="3863224" cy="801479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5CA11C-7CED-C603-644B-3216DF8809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2836" y="5006517"/>
            <a:ext cx="3194613" cy="796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Insert a brief description of what the icon represents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4A79A4A-75B6-2AD8-C801-AB06611513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3584" y="5006517"/>
            <a:ext cx="3194613" cy="796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1800" b="0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Insert a brief description of what the icon represents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58F3403-F785-5778-F1EE-354619E904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62837" y="4554975"/>
            <a:ext cx="3194612" cy="3646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24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Square Icon Label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DE9A91F-8CBF-D379-1F36-D4C2352279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43586" y="4554975"/>
            <a:ext cx="3194612" cy="3646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2400" b="1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/>
              <a:t>Square Icon Label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737A1E-DB75-B84C-895A-511D62D37B08}"/>
              </a:ext>
            </a:extLst>
          </p:cNvPr>
          <p:cNvCxnSpPr>
            <a:cxnSpLocks/>
          </p:cNvCxnSpPr>
          <p:nvPr userDrawn="1"/>
        </p:nvCxnSpPr>
        <p:spPr>
          <a:xfrm>
            <a:off x="7880711" y="2596254"/>
            <a:ext cx="0" cy="320711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2E8488F1-368C-268E-708B-072E8269F1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04024" y="2596254"/>
            <a:ext cx="1710037" cy="1806351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5F03FC5B-06C1-B642-2D35-CBC753EFFDC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885872" y="2596254"/>
            <a:ext cx="1710037" cy="1806351"/>
          </a:xfrm>
          <a:custGeom>
            <a:avLst/>
            <a:gdLst>
              <a:gd name="connsiteX0" fmla="*/ 0 w 1174699"/>
              <a:gd name="connsiteY0" fmla="*/ 0 h 1240861"/>
              <a:gd name="connsiteX1" fmla="*/ 1174699 w 1174699"/>
              <a:gd name="connsiteY1" fmla="*/ 0 h 1240861"/>
              <a:gd name="connsiteX2" fmla="*/ 1174699 w 1174699"/>
              <a:gd name="connsiteY2" fmla="*/ 618703 h 1240861"/>
              <a:gd name="connsiteX3" fmla="*/ 912423 w 1174699"/>
              <a:gd name="connsiteY3" fmla="*/ 1062256 h 1240861"/>
              <a:gd name="connsiteX4" fmla="*/ 587363 w 1174699"/>
              <a:gd name="connsiteY4" fmla="*/ 1240861 h 1240861"/>
              <a:gd name="connsiteX5" fmla="*/ 262275 w 1174699"/>
              <a:gd name="connsiteY5" fmla="*/ 1062256 h 1240861"/>
              <a:gd name="connsiteX6" fmla="*/ 0 w 1174699"/>
              <a:gd name="connsiteY6" fmla="*/ 618703 h 124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99" h="1240861">
                <a:moveTo>
                  <a:pt x="0" y="0"/>
                </a:moveTo>
                <a:lnTo>
                  <a:pt x="1174699" y="0"/>
                </a:lnTo>
                <a:lnTo>
                  <a:pt x="1174699" y="618703"/>
                </a:lnTo>
                <a:cubicBezTo>
                  <a:pt x="1174699" y="803374"/>
                  <a:pt x="1074182" y="973388"/>
                  <a:pt x="912423" y="1062256"/>
                </a:cubicBezTo>
                <a:lnTo>
                  <a:pt x="587363" y="1240861"/>
                </a:lnTo>
                <a:lnTo>
                  <a:pt x="262275" y="1062256"/>
                </a:lnTo>
                <a:cubicBezTo>
                  <a:pt x="100545" y="973388"/>
                  <a:pt x="0" y="803374"/>
                  <a:pt x="0" y="6187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578772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9758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" y="191276"/>
            <a:ext cx="12191999" cy="57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91276"/>
            <a:ext cx="11988800" cy="570724"/>
          </a:xfrm>
          <a:noFill/>
        </p:spPr>
        <p:txBody>
          <a:bodyPr>
            <a:normAutofit/>
          </a:bodyPr>
          <a:lstStyle>
            <a:lvl1pPr algn="l">
              <a:defRPr sz="2800" b="1" i="0">
                <a:solidFill>
                  <a:srgbClr val="F15A2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096000" y="1847"/>
            <a:ext cx="6096000" cy="19050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4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B739C9D-C59A-438E-BB4C-FA71A5D04E98}" type="datetime1">
              <a:rPr lang="en-US" smtClean="0"/>
              <a:pPr/>
              <a:t>2/16/2026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5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6"/>
          </p:nvPr>
        </p:nvSpPr>
        <p:spPr>
          <a:xfrm>
            <a:off x="9347200" y="6594478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686239F6-8EDE-40A2-A3DF-42268C3A9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7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0C94-7F7C-49B8-A612-3DBBA9BD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9B950-A6A8-4891-9BA9-8EFA76756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5E389-4F25-46FA-BF3A-5055AC09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6547D-EBFA-4333-BF71-A6BFDC70B48B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511B8-249E-4FD9-A8E6-D9BAA198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2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bg>
      <p:bgPr>
        <a:solidFill>
          <a:srgbClr val="F15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E8574-06B4-8212-26F8-D502FF373D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8" y="6316499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9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bg>
      <p:bgPr>
        <a:solidFill>
          <a:srgbClr val="265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FC479-1CF9-2E9A-6F2C-D4E835136A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0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rgbClr val="03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E2DFD6-A343-0FDE-5278-36E5392D9AFD}"/>
              </a:ext>
            </a:extLst>
          </p:cNvPr>
          <p:cNvGrpSpPr/>
          <p:nvPr userDrawn="1"/>
        </p:nvGrpSpPr>
        <p:grpSpPr>
          <a:xfrm>
            <a:off x="383127" y="1630396"/>
            <a:ext cx="11425748" cy="3597209"/>
            <a:chOff x="360430" y="1222796"/>
            <a:chExt cx="8569311" cy="26979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FCCDE5-573C-3268-E169-18700B7C2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10000"/>
            </a:blip>
            <a:stretch>
              <a:fillRect/>
            </a:stretch>
          </p:blipFill>
          <p:spPr>
            <a:xfrm>
              <a:off x="360430" y="1222796"/>
              <a:ext cx="1494640" cy="269790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A78A09-E770-9973-247E-E8B8AE1687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10000"/>
            </a:blip>
            <a:stretch>
              <a:fillRect/>
            </a:stretch>
          </p:blipFill>
          <p:spPr>
            <a:xfrm rot="10800000">
              <a:off x="7435101" y="1222796"/>
              <a:ext cx="1494640" cy="269790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3C8DCDE-A0C9-E175-07C6-EB7F7F106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0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bg>
      <p:bgPr>
        <a:solidFill>
          <a:srgbClr val="265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E2DFD6-A343-0FDE-5278-36E5392D9AFD}"/>
              </a:ext>
            </a:extLst>
          </p:cNvPr>
          <p:cNvGrpSpPr/>
          <p:nvPr userDrawn="1"/>
        </p:nvGrpSpPr>
        <p:grpSpPr>
          <a:xfrm>
            <a:off x="383127" y="1630396"/>
            <a:ext cx="11425748" cy="3597209"/>
            <a:chOff x="360430" y="1222796"/>
            <a:chExt cx="8569311" cy="26979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FCCDE5-573C-3268-E169-18700B7C2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10000"/>
            </a:blip>
            <a:stretch>
              <a:fillRect/>
            </a:stretch>
          </p:blipFill>
          <p:spPr>
            <a:xfrm>
              <a:off x="360430" y="1222796"/>
              <a:ext cx="1494640" cy="269790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A78A09-E770-9973-247E-E8B8AE1687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10000"/>
            </a:blip>
            <a:stretch>
              <a:fillRect/>
            </a:stretch>
          </p:blipFill>
          <p:spPr>
            <a:xfrm rot="10800000">
              <a:off x="7435101" y="1222796"/>
              <a:ext cx="1494640" cy="269790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DE3B2A0-E78D-F63E-6815-7A6BCA396C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2469" y="6312976"/>
            <a:ext cx="1830027" cy="2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88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3" r:id="rId2"/>
    <p:sldLayoutId id="214748366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5" r:id="rId55"/>
    <p:sldLayoutId id="2147483716" r:id="rId5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15A2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410F99-BD0B-A936-AE0B-8F890ECD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23" y="163573"/>
            <a:ext cx="11941626" cy="1703741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8000"/>
              <a:t>Weekly meeting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BBFA390-CAA4-857B-F4AF-0C1E361E1A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4771" y="2317447"/>
            <a:ext cx="11109075" cy="3169141"/>
          </a:xfrm>
        </p:spPr>
        <p:txBody>
          <a:bodyPr/>
          <a:lstStyle>
            <a:lvl1pPr marL="0" indent="0" algn="ctr">
              <a:buNone/>
              <a:defRPr b="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400" i="0" dirty="0"/>
              <a:t>David Restrepo, Santiago Garcia Botero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400" i="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400" i="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600" i="0" dirty="0"/>
              <a:t>* Department of Mechanical, Aerospace, and Industrial  Engineering. The University of Texas at San Antonio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400" i="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FFT based crystal plasticity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400" i="0" dirty="0" err="1"/>
              <a:t>february</a:t>
            </a:r>
            <a:r>
              <a:rPr lang="en-US" sz="2400" i="0" dirty="0"/>
              <a:t> 2026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9CA205-F708-D545-99F7-9F59735DAF33}"/>
              </a:ext>
            </a:extLst>
          </p:cNvPr>
          <p:cNvSpPr/>
          <p:nvPr/>
        </p:nvSpPr>
        <p:spPr>
          <a:xfrm>
            <a:off x="1260379" y="1940073"/>
            <a:ext cx="9874439" cy="45719"/>
          </a:xfrm>
          <a:prstGeom prst="rect">
            <a:avLst/>
          </a:prstGeom>
          <a:solidFill>
            <a:srgbClr val="F15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4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ABDB2-C780-CA2E-E0A4-12026EF3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5287-3F34-1AD4-C006-7BD36787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based crystal plasticity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910311-F734-B7C8-73EF-43187183A4F7}"/>
                  </a:ext>
                </a:extLst>
              </p:cNvPr>
              <p:cNvSpPr txBox="1"/>
              <p:nvPr/>
            </p:nvSpPr>
            <p:spPr>
              <a:xfrm>
                <a:off x="173736" y="1507078"/>
                <a:ext cx="5922264" cy="3485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FFT micromechanics solves equilibrium on periodic grids by turning the PDE into the Lippmann–Schwinger convolution equation, which becomes an algebraic multiplication in Fourier space.</a:t>
                </a:r>
              </a:p>
              <a:p>
                <a:r>
                  <a:rPr lang="en-US" dirty="0"/>
                  <a:t>Accuracy hinges on:</a:t>
                </a:r>
                <a:br>
                  <a:rPr lang="en-US" dirty="0"/>
                </a:br>
                <a:r>
                  <a:rPr lang="en-US" dirty="0"/>
                  <a:t>the Green operator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/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ar-AE"/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/>
                              <m:t>Γ</m:t>
                            </m:r>
                          </m:e>
                        </m:acc>
                      </m:e>
                      <m:sup>
                        <m:r>
                          <a:rPr lang="ar-AE"/>
                          <m:t>0</m:t>
                        </m:r>
                      </m:sup>
                    </m:sSup>
                  </m:oMath>
                </a14:m>
                <a:r>
                  <a:rPr lang="ar-AE" dirty="0"/>
                  <a:t>, </a:t>
                </a:r>
                <a:r>
                  <a:rPr lang="en-US" dirty="0"/>
                  <a:t>the wavevector discretization </a:t>
                </a:r>
                <a14:m>
                  <m:oMath xmlns:m="http://schemas.openxmlformats.org/officeDocument/2006/math">
                    <m:r>
                      <a:rPr lang="en-US" b="1"/>
                      <m:t>𝐤</m:t>
                    </m:r>
                  </m:oMath>
                </a14:m>
                <a:r>
                  <a:rPr lang="en-US" dirty="0"/>
                  <a:t>(continuous vs FD-compatible), and correct handling of the zero mode.</a:t>
                </a:r>
              </a:p>
              <a:p>
                <a:r>
                  <a:rPr lang="en-US" dirty="0"/>
                  <a:t>Speed hinges on:</a:t>
                </a:r>
                <a:br>
                  <a:rPr lang="en-US" dirty="0"/>
                </a:br>
                <a:r>
                  <a:rPr lang="en-US" dirty="0"/>
                  <a:t>reference medium choice, iteration strategy (fixed-point vs Anderson vs Krylov), and implementation details (batched FFTs, </a:t>
                </a:r>
                <a:r>
                  <a:rPr lang="en-US" dirty="0" err="1"/>
                  <a:t>preallocation</a:t>
                </a:r>
                <a:r>
                  <a:rPr lang="en-US" dirty="0"/>
                  <a:t>, GPU).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910311-F734-B7C8-73EF-43187183A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" y="1507078"/>
                <a:ext cx="5922264" cy="3485762"/>
              </a:xfrm>
              <a:prstGeom prst="rect">
                <a:avLst/>
              </a:prstGeom>
              <a:blipFill>
                <a:blip r:embed="rId2"/>
                <a:stretch>
                  <a:fillRect l="-927" t="-699" r="-927" b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4D4EA3-BE90-D100-052C-D3496E630BE3}"/>
              </a:ext>
            </a:extLst>
          </p:cNvPr>
          <p:cNvSpPr txBox="1"/>
          <p:nvPr/>
        </p:nvSpPr>
        <p:spPr>
          <a:xfrm>
            <a:off x="173736" y="853028"/>
            <a:ext cx="691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Takeaways and what controls accuracy + speed</a:t>
            </a:r>
          </a:p>
        </p:txBody>
      </p:sp>
    </p:spTree>
    <p:extLst>
      <p:ext uri="{BB962C8B-B14F-4D97-AF65-F5344CB8AC3E}">
        <p14:creationId xmlns:p14="http://schemas.microsoft.com/office/powerpoint/2010/main" val="68338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D62BE3-043B-E28E-D0F1-B9007082E432}"/>
              </a:ext>
            </a:extLst>
          </p:cNvPr>
          <p:cNvSpPr txBox="1"/>
          <p:nvPr/>
        </p:nvSpPr>
        <p:spPr>
          <a:xfrm>
            <a:off x="2670053" y="3097602"/>
            <a:ext cx="7048520" cy="683637"/>
          </a:xfrm>
          <a:prstGeom prst="rect">
            <a:avLst/>
          </a:prstGeom>
          <a:noFill/>
        </p:spPr>
        <p:txBody>
          <a:bodyPr wrap="none" rtlCol="0">
            <a:normAutofit fontScale="92500" lnSpcReduction="10000"/>
          </a:bodyPr>
          <a:lstStyle/>
          <a:p>
            <a:pPr algn="ctr"/>
            <a:r>
              <a:rPr lang="en-US" sz="4267" b="1">
                <a:solidFill>
                  <a:srgbClr val="0B234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Any questions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03767-DAB4-D190-7969-F5F2DD73A27F}"/>
              </a:ext>
            </a:extLst>
          </p:cNvPr>
          <p:cNvSpPr/>
          <p:nvPr/>
        </p:nvSpPr>
        <p:spPr>
          <a:xfrm>
            <a:off x="5067677" y="2471477"/>
            <a:ext cx="2056643" cy="359811"/>
          </a:xfrm>
          <a:prstGeom prst="rect">
            <a:avLst/>
          </a:prstGeom>
          <a:solidFill>
            <a:srgbClr val="F05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600" b="1" spc="400">
                <a:solidFill>
                  <a:schemeClr val="bg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Thank you</a:t>
            </a:r>
            <a:endParaRPr lang="en-US" sz="1400" b="1" spc="400">
              <a:solidFill>
                <a:schemeClr val="bg1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43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8ACBD-9994-5CAF-1B39-7819C7710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5E97-935C-ECC7-C5A9-B5BCB1E3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based crystal plasticity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57C4B5-080C-6C08-B714-C94BF3DB8A4B}"/>
                  </a:ext>
                </a:extLst>
              </p:cNvPr>
              <p:cNvSpPr txBox="1"/>
              <p:nvPr/>
            </p:nvSpPr>
            <p:spPr>
              <a:xfrm>
                <a:off x="242316" y="1265762"/>
                <a:ext cx="11707368" cy="221964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600" dirty="0"/>
                  <a:t>Introduce a homogeneous reference stiffness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600"/>
                        </m:ctrlPr>
                      </m:sSupPr>
                      <m:e>
                        <m:r>
                          <a:rPr lang="ar-AE" sz="1600"/>
                          <m:t>ℂ</m:t>
                        </m:r>
                      </m:e>
                      <m:sup>
                        <m:r>
                          <a:rPr lang="ar-AE" sz="1600"/>
                          <m:t>0</m:t>
                        </m:r>
                      </m:sup>
                    </m:sSup>
                  </m:oMath>
                </a14:m>
                <a:r>
                  <a:rPr lang="en-US" sz="1600" dirty="0"/>
                  <a:t>usually isotropic). Define the polarization stress: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/>
                        <m:t>𝝉</m:t>
                      </m:r>
                      <m:d>
                        <m:dPr>
                          <m:ctrlPr>
                            <a:rPr lang="ar-AE" sz="1600" b="1" i="1"/>
                          </m:ctrlPr>
                        </m:dPr>
                        <m:e>
                          <m:r>
                            <a:rPr lang="ar-AE" sz="1600" b="1"/>
                            <m:t>𝐱</m:t>
                          </m:r>
                        </m:e>
                      </m:d>
                      <m:r>
                        <a:rPr lang="ar-AE" sz="1600"/>
                        <m:t>=(</m:t>
                      </m:r>
                      <m:r>
                        <a:rPr lang="ar-AE" sz="1600"/>
                        <m:t>ℂ</m:t>
                      </m:r>
                      <m:d>
                        <m:dPr>
                          <m:ctrlPr>
                            <a:rPr lang="ar-AE" sz="1600" i="1"/>
                          </m:ctrlPr>
                        </m:dPr>
                        <m:e>
                          <m:r>
                            <a:rPr lang="ar-AE" sz="1600" b="1"/>
                            <m:t>𝐱</m:t>
                          </m:r>
                        </m:e>
                      </m:d>
                      <m:r>
                        <a:rPr lang="ar-AE" sz="1600"/>
                        <m:t>−</m:t>
                      </m:r>
                      <m:sSup>
                        <m:sSupPr>
                          <m:ctrlPr>
                            <a:rPr lang="ar-AE" sz="1600" i="1"/>
                          </m:ctrlPr>
                        </m:sSupPr>
                        <m:e>
                          <m:r>
                            <a:rPr lang="ar-AE" sz="1600"/>
                            <m:t>ℂ</m:t>
                          </m:r>
                        </m:e>
                        <m:sup>
                          <m:r>
                            <a:rPr lang="ar-AE" sz="1600"/>
                            <m:t>0</m:t>
                          </m:r>
                        </m:sup>
                      </m:sSup>
                      <m:r>
                        <a:rPr lang="ar-AE" sz="1600"/>
                        <m:t>):</m:t>
                      </m:r>
                      <m:r>
                        <a:rPr lang="ar-AE" sz="1600" b="1" i="1"/>
                        <m:t>𝜺</m:t>
                      </m:r>
                      <m:d>
                        <m:dPr>
                          <m:ctrlPr>
                            <a:rPr lang="ar-AE" sz="1600" b="1" i="1"/>
                          </m:ctrlPr>
                        </m:dPr>
                        <m:e>
                          <m:r>
                            <a:rPr lang="ar-AE" sz="1600" b="1"/>
                            <m:t>𝐱</m:t>
                          </m:r>
                        </m:e>
                      </m:d>
                      <m:r>
                        <a:rPr lang="ar-AE" sz="1600"/>
                        <m:t>.</m:t>
                      </m:r>
                    </m:oMath>
                  </m:oMathPara>
                </a14:m>
                <a:endParaRPr lang="ar-AE" sz="1600" b="0" dirty="0"/>
              </a:p>
              <a:p>
                <a:r>
                  <a:rPr lang="en-US" sz="1600" dirty="0"/>
                  <a:t>Then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/>
                        <m:t>𝝈</m:t>
                      </m:r>
                      <m:d>
                        <m:dPr>
                          <m:ctrlPr>
                            <a:rPr lang="ar-AE" sz="1600" b="1" i="1"/>
                          </m:ctrlPr>
                        </m:dPr>
                        <m:e>
                          <m:r>
                            <a:rPr lang="ar-AE" sz="1600" b="1"/>
                            <m:t>𝐱</m:t>
                          </m:r>
                        </m:e>
                      </m:d>
                      <m:r>
                        <a:rPr lang="ar-AE" sz="1600"/>
                        <m:t>=</m:t>
                      </m:r>
                      <m:r>
                        <a:rPr lang="ar-AE" sz="1600"/>
                        <m:t>ℂ</m:t>
                      </m:r>
                      <m:d>
                        <m:dPr>
                          <m:ctrlPr>
                            <a:rPr lang="ar-AE" sz="1600" i="1"/>
                          </m:ctrlPr>
                        </m:dPr>
                        <m:e>
                          <m:r>
                            <a:rPr lang="ar-AE" sz="1600" b="1"/>
                            <m:t>𝐱</m:t>
                          </m:r>
                        </m:e>
                      </m:d>
                      <m:r>
                        <a:rPr lang="ar-AE" sz="1600"/>
                        <m:t>:</m:t>
                      </m:r>
                      <m:r>
                        <a:rPr lang="ar-AE" sz="1600" b="1" i="1"/>
                        <m:t>𝜺</m:t>
                      </m:r>
                      <m:r>
                        <a:rPr lang="ar-AE" sz="1600"/>
                        <m:t>=</m:t>
                      </m:r>
                      <m:sSup>
                        <m:sSupPr>
                          <m:ctrlPr>
                            <a:rPr lang="ar-AE" sz="1600" i="1"/>
                          </m:ctrlPr>
                        </m:sSupPr>
                        <m:e>
                          <m:r>
                            <a:rPr lang="ar-AE" sz="1600"/>
                            <m:t>ℂ</m:t>
                          </m:r>
                        </m:e>
                        <m:sup>
                          <m:r>
                            <a:rPr lang="ar-AE" sz="1600"/>
                            <m:t>0</m:t>
                          </m:r>
                        </m:sup>
                      </m:sSup>
                      <m:r>
                        <a:rPr lang="ar-AE" sz="1600"/>
                        <m:t>:</m:t>
                      </m:r>
                      <m:r>
                        <a:rPr lang="ar-AE" sz="1600" b="1" i="1"/>
                        <m:t>𝜺</m:t>
                      </m:r>
                      <m:r>
                        <a:rPr lang="ar-AE" sz="1600"/>
                        <m:t>+</m:t>
                      </m:r>
                      <m:r>
                        <a:rPr lang="ar-AE" sz="1600" b="1" i="1"/>
                        <m:t>𝝉</m:t>
                      </m:r>
                      <m:r>
                        <a:rPr lang="ar-AE" sz="1600"/>
                        <m:t>.</m:t>
                      </m:r>
                    </m:oMath>
                  </m:oMathPara>
                </a14:m>
                <a:endParaRPr lang="ar-AE" sz="1600" b="0" dirty="0"/>
              </a:p>
              <a:p>
                <a:r>
                  <a:rPr lang="en-US" sz="1600" dirty="0"/>
                  <a:t>Plug into equilibrium: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/>
                        <m:t>∇</m:t>
                      </m:r>
                      <m:r>
                        <a:rPr lang="en-US" sz="1600"/>
                        <m:t>⋅</m:t>
                      </m:r>
                      <m:d>
                        <m:dPr>
                          <m:ctrlPr>
                            <a:rPr lang="ar-AE" sz="1600" i="1"/>
                          </m:ctrlPr>
                        </m:dPr>
                        <m:e>
                          <m:sSup>
                            <m:sSupPr>
                              <m:ctrlPr>
                                <a:rPr lang="ar-AE" sz="1600" i="1"/>
                              </m:ctrlPr>
                            </m:sSupPr>
                            <m:e>
                              <m:r>
                                <a:rPr lang="ar-AE" sz="1600"/>
                                <m:t>ℂ</m:t>
                              </m:r>
                            </m:e>
                            <m:sup>
                              <m:r>
                                <a:rPr lang="ar-AE" sz="1600"/>
                                <m:t>0</m:t>
                              </m:r>
                            </m:sup>
                          </m:sSup>
                          <m:r>
                            <a:rPr lang="ar-AE" sz="1600"/>
                            <m:t>:</m:t>
                          </m:r>
                          <m:r>
                            <a:rPr lang="ar-AE" sz="1600" b="1" i="1"/>
                            <m:t>𝜺</m:t>
                          </m:r>
                        </m:e>
                      </m:d>
                      <m:r>
                        <a:rPr lang="ar-AE" sz="1600"/>
                        <m:t>+</m:t>
                      </m:r>
                      <m:r>
                        <m:rPr>
                          <m:sty m:val="p"/>
                        </m:rPr>
                        <a:rPr lang="ar-AE" sz="1600"/>
                        <m:t>∇</m:t>
                      </m:r>
                      <m:r>
                        <a:rPr lang="ar-AE" sz="1600"/>
                        <m:t>⋅</m:t>
                      </m:r>
                      <m:r>
                        <a:rPr lang="ar-AE" sz="1600" b="1" i="1"/>
                        <m:t>𝝉</m:t>
                      </m:r>
                      <m:r>
                        <a:rPr lang="ar-AE" sz="1600"/>
                        <m:t>=</m:t>
                      </m:r>
                      <m:r>
                        <a:rPr lang="ar-AE" sz="1600" b="1"/>
                        <m:t>𝟎</m:t>
                      </m:r>
                      <m:r>
                        <a:rPr lang="ar-AE" sz="1600"/>
                        <m:t>.</m:t>
                      </m:r>
                    </m:oMath>
                  </m:oMathPara>
                </a14:m>
                <a:endParaRPr lang="ar-AE" sz="1600" b="0" dirty="0"/>
              </a:p>
              <a:p>
                <a:r>
                  <a:rPr lang="en-US" sz="1600" dirty="0"/>
                  <a:t>This is now a homogeneous operator applied to </a:t>
                </a:r>
                <a14:m>
                  <m:oMath xmlns:m="http://schemas.openxmlformats.org/officeDocument/2006/math">
                    <m:r>
                      <a:rPr lang="en-US" sz="1600" b="1" i="1"/>
                      <m:t>𝜺</m:t>
                    </m:r>
                  </m:oMath>
                </a14:m>
                <a:r>
                  <a:rPr lang="en-US" sz="1600" dirty="0"/>
                  <a:t>, driven by a “source”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/>
                      <m:t>∇</m:t>
                    </m:r>
                    <m:r>
                      <a:rPr lang="en-US" sz="1600"/>
                      <m:t>⋅</m:t>
                    </m:r>
                    <m:r>
                      <a:rPr lang="en-US" sz="1600" b="1" i="1"/>
                      <m:t>𝝉</m:t>
                    </m:r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57C4B5-080C-6C08-B714-C94BF3DB8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16" y="1265762"/>
                <a:ext cx="11707368" cy="2219647"/>
              </a:xfrm>
              <a:prstGeom prst="rect">
                <a:avLst/>
              </a:prstGeom>
              <a:blipFill>
                <a:blip r:embed="rId2"/>
                <a:stretch>
                  <a:fillRect l="-260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574E5-4AF4-CF10-117B-EBAB3AC922A0}"/>
              </a:ext>
            </a:extLst>
          </p:cNvPr>
          <p:cNvSpPr txBox="1"/>
          <p:nvPr/>
        </p:nvSpPr>
        <p:spPr>
          <a:xfrm>
            <a:off x="173736" y="853028"/>
            <a:ext cx="691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Periodic heterogeneous elasticity on an RVE</a:t>
            </a:r>
          </a:p>
        </p:txBody>
      </p:sp>
      <p:pic>
        <p:nvPicPr>
          <p:cNvPr id="8" name="Picture 7" descr="A comparison of a polarization stress&#10;&#10;AI-generated content may be incorrect.">
            <a:extLst>
              <a:ext uri="{FF2B5EF4-FFF2-40B4-BE49-F238E27FC236}">
                <a16:creationId xmlns:a16="http://schemas.microsoft.com/office/drawing/2014/main" id="{8CC30DF9-91AB-9C2A-999C-E486AD84A4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70" y="3528811"/>
            <a:ext cx="7261860" cy="29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60337-85A5-BE37-8346-39A90403C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1247-A71E-7D42-C810-03735BB7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based crystal plasticity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F3FF1-7C34-C490-AE4F-ADEF4067A5AF}"/>
                  </a:ext>
                </a:extLst>
              </p:cNvPr>
              <p:cNvSpPr txBox="1"/>
              <p:nvPr/>
            </p:nvSpPr>
            <p:spPr>
              <a:xfrm>
                <a:off x="173736" y="1265762"/>
                <a:ext cx="11814048" cy="232499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1600" dirty="0"/>
                  <a:t>We solve on a periodic cell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sz="16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,"/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600" i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d>
                          </m:e>
                          <m:sup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with heterogeneous stiffness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ℂ</m:t>
                    </m:r>
                    <m:d>
                      <m:d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ar-AE" sz="1600" dirty="0"/>
                  <a:t>. </a:t>
                </a:r>
                <a:r>
                  <a:rPr lang="en-US" sz="1600" dirty="0"/>
                  <a:t>Unknown displacement </a:t>
                </a:r>
                <a14:m>
                  <m:oMath xmlns:m="http://schemas.openxmlformats.org/officeDocument/2006/math">
                    <m:r>
                      <a:rPr lang="en-US" sz="1600" b="1"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ar-AE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ar-AE" sz="1600" dirty="0"/>
                  <a:t>, </a:t>
                </a:r>
                <a:r>
                  <a:rPr lang="en-US" sz="1600" dirty="0"/>
                  <a:t>strain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𝜺</m:t>
                    </m:r>
                    <m:d>
                      <m:dPr>
                        <m:ctrlPr>
                          <a:rPr lang="ar-AE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ar-AE" sz="1600" dirty="0"/>
                  <a:t>, </a:t>
                </a:r>
                <a:r>
                  <a:rPr lang="en-US" sz="1600" dirty="0"/>
                  <a:t>stress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ar-AE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ar-AE" sz="1600" dirty="0"/>
                  <a:t>.</a:t>
                </a:r>
              </a:p>
              <a:p>
                <a:pPr>
                  <a:buNone/>
                </a:pPr>
                <a:r>
                  <a:rPr lang="en-US" sz="1600" dirty="0"/>
                  <a:t>Kinematics and constitutive law: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𝜺</m:t>
                      </m:r>
                      <m:d>
                        <m:dPr>
                          <m:ctrlPr>
                            <a:rPr lang="ar-AE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ar-AE" sz="16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ar-AE" sz="1600" b="0" i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ar-AE" sz="16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ar-AE" sz="1600" b="1" i="0">
                          <a:latin typeface="Cambria Math" panose="02040503050406030204" pitchFamily="18" charset="0"/>
                        </a:rPr>
                        <m:t>𝐮</m:t>
                      </m:r>
                      <m:d>
                        <m:dPr>
                          <m:ctrlPr>
                            <a:rPr lang="ar-AE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ar-AE" sz="16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6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ar-AE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ar-AE" sz="1600" b="0" i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ar-AE" sz="1600" b="1" i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ar-AE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ar-AE" sz="1600" b="0" i="0">
                              <a:latin typeface="Cambria Math" panose="02040503050406030204" pitchFamily="18" charset="0"/>
                            </a:rPr>
                            <m:t>∇</m:t>
                          </m:r>
                          <m:sSup>
                            <m:sSupPr>
                              <m:ctrlPr>
                                <a:rPr lang="ar-AE" sz="16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 b="1" i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p>
                              <m:r>
                                <a:rPr lang="ar-AE" sz="16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ar-AE" sz="1600" b="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600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ar-AE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ar-AE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 b="0" i="0">
                          <a:latin typeface="Cambria Math" panose="02040503050406030204" pitchFamily="18" charset="0"/>
                        </a:rPr>
                        <m:t>ℂ</m:t>
                      </m:r>
                      <m:d>
                        <m:dPr>
                          <m:ctrlPr>
                            <a:rPr lang="ar-AE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ar-AE" sz="1600" b="0" i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ar-AE" sz="1600" b="1" i="1">
                          <a:latin typeface="Cambria Math" panose="02040503050406030204" pitchFamily="18" charset="0"/>
                        </a:rPr>
                        <m:t>𝜺</m:t>
                      </m:r>
                      <m:d>
                        <m:dPr>
                          <m:ctrlPr>
                            <a:rPr lang="ar-AE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ar-AE" sz="1600" b="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ar-AE" sz="1600" b="0" dirty="0"/>
              </a:p>
              <a:p>
                <a:pPr>
                  <a:buNone/>
                </a:pPr>
                <a:r>
                  <a:rPr lang="en-US" sz="1600" dirty="0"/>
                  <a:t>Equilibrium (no body forces):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ar-AE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ar-AE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ar-AE" sz="16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1"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US" sz="1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0" i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l-GR" sz="1600" b="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l-GR" sz="1600" b="0" dirty="0"/>
              </a:p>
              <a:p>
                <a:pPr>
                  <a:buNone/>
                </a:pPr>
                <a:r>
                  <a:rPr lang="en-US" sz="1600" dirty="0"/>
                  <a:t>with periodic fluctuations and a macroscopic loading constraint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ar-AE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d>
                      <m:r>
                        <a:rPr lang="ar-AE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ar-AE" sz="16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1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600" b="0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ar-AE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1" i="1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</m:d>
                      <m:r>
                        <a:rPr lang="ar-AE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 b="1" i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ar-AE" sz="1600" b="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ar-AE" sz="1600" b="0" dirty="0"/>
              </a:p>
              <a:p>
                <a:pPr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1600" dirty="0"/>
                  <a:t>denotes volume average.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F3FF1-7C34-C490-AE4F-ADEF4067A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" y="1265762"/>
                <a:ext cx="11814048" cy="2324995"/>
              </a:xfrm>
              <a:prstGeom prst="rect">
                <a:avLst/>
              </a:prstGeom>
              <a:blipFill>
                <a:blip r:embed="rId2"/>
                <a:stretch>
                  <a:fillRect l="-258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E709A7-3FF1-6E1A-2FD1-853F3EEB09C6}"/>
              </a:ext>
            </a:extLst>
          </p:cNvPr>
          <p:cNvSpPr txBox="1"/>
          <p:nvPr/>
        </p:nvSpPr>
        <p:spPr>
          <a:xfrm>
            <a:off x="173736" y="853028"/>
            <a:ext cx="691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Periodic heterogeneous elasticity on an RVE</a:t>
            </a:r>
          </a:p>
        </p:txBody>
      </p:sp>
      <p:pic>
        <p:nvPicPr>
          <p:cNvPr id="5" name="Picture 4" descr="A blue square with a yellow and red line&#10;&#10;AI-generated content may be incorrect.">
            <a:extLst>
              <a:ext uri="{FF2B5EF4-FFF2-40B4-BE49-F238E27FC236}">
                <a16:creationId xmlns:a16="http://schemas.microsoft.com/office/drawing/2014/main" id="{6DD60AEF-4126-D096-EEAE-419D0F2D13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24" y="4046893"/>
            <a:ext cx="8577071" cy="24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7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DBA3F-7ABC-FAA6-B15B-3274D213F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BF2D-1C49-614A-A57A-A5E19FB2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based crystal plasticity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3564A-C58F-F711-DB1D-FA689E4472B6}"/>
                  </a:ext>
                </a:extLst>
              </p:cNvPr>
              <p:cNvSpPr txBox="1"/>
              <p:nvPr/>
            </p:nvSpPr>
            <p:spPr>
              <a:xfrm>
                <a:off x="156972" y="1265762"/>
                <a:ext cx="11878056" cy="219861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dirty="0"/>
                  <a:t>For periodic fields, use discrete Fourier series.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400"/>
                        </m:ctrlPr>
                      </m:accPr>
                      <m:e>
                        <m:r>
                          <a:rPr lang="ar-AE" sz="1400" i="1"/>
                          <m:t>𝑓</m:t>
                        </m:r>
                      </m:e>
                    </m:acc>
                    <m:d>
                      <m:dPr>
                        <m:ctrlPr>
                          <a:rPr lang="ar-AE" sz="1400" i="1"/>
                        </m:ctrlPr>
                      </m:dPr>
                      <m:e>
                        <m:r>
                          <a:rPr lang="ar-AE" sz="1400" b="1"/>
                          <m:t>𝐤</m:t>
                        </m:r>
                      </m:e>
                    </m:d>
                  </m:oMath>
                </a14:m>
                <a:r>
                  <a:rPr lang="en-US" sz="1400" dirty="0"/>
                  <a:t>denote Fourier coefficients. Then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1400" b="1"/>
                          </m:ctrlPr>
                        </m:accPr>
                        <m:e>
                          <m:r>
                            <a:rPr lang="ar-AE" sz="1400" b="1" i="1"/>
                            <m:t>𝜺</m:t>
                          </m:r>
                        </m:e>
                      </m:acc>
                      <m:d>
                        <m:dPr>
                          <m:ctrlPr>
                            <a:rPr lang="ar-AE" sz="1400" b="1" i="1"/>
                          </m:ctrlPr>
                        </m:dPr>
                        <m:e>
                          <m:r>
                            <a:rPr lang="ar-AE" sz="1400" b="1"/>
                            <m:t>𝐤</m:t>
                          </m:r>
                        </m:e>
                      </m:d>
                      <m:r>
                        <a:rPr lang="ar-AE" sz="1400"/>
                        <m:t>=</m:t>
                      </m:r>
                      <m:acc>
                        <m:accPr>
                          <m:chr m:val="̂"/>
                          <m:ctrlPr>
                            <a:rPr lang="ar-AE" sz="1400" i="1"/>
                          </m:ctrlPr>
                        </m:accPr>
                        <m:e>
                          <m:r>
                            <a:rPr lang="ar-AE" sz="1400" b="1" i="1"/>
                            <m:t>𝑬</m:t>
                          </m:r>
                        </m:e>
                      </m:acc>
                      <m:d>
                        <m:dPr>
                          <m:ctrlPr>
                            <a:rPr lang="ar-AE" sz="1400" i="1"/>
                          </m:ctrlPr>
                        </m:dPr>
                        <m:e>
                          <m:r>
                            <a:rPr lang="ar-AE" sz="1400" b="1"/>
                            <m:t>𝐤</m:t>
                          </m:r>
                        </m:e>
                      </m:d>
                      <m:r>
                        <a:rPr lang="ar-AE" sz="1400"/>
                        <m:t>−</m:t>
                      </m:r>
                      <m:sSup>
                        <m:sSupPr>
                          <m:ctrlPr>
                            <a:rPr lang="ar-AE" sz="1400" i="1"/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ar-AE" sz="1400" i="1"/>
                              </m:ctrlPr>
                            </m:accPr>
                            <m:e>
                              <m:r>
                                <a:rPr lang="ar-AE" sz="1400" b="1"/>
                                <m:t>𝚪</m:t>
                              </m:r>
                            </m:e>
                          </m:acc>
                        </m:e>
                        <m:sup>
                          <m:r>
                            <a:rPr lang="ar-AE" sz="1400"/>
                            <m:t>0</m:t>
                          </m:r>
                        </m:sup>
                      </m:sSup>
                      <m:d>
                        <m:dPr>
                          <m:ctrlPr>
                            <a:rPr lang="ar-AE" sz="1400" i="1"/>
                          </m:ctrlPr>
                        </m:dPr>
                        <m:e>
                          <m:r>
                            <a:rPr lang="ar-AE" sz="1400" b="1"/>
                            <m:t>𝐤</m:t>
                          </m:r>
                        </m:e>
                      </m:d>
                      <m:r>
                        <a:rPr lang="ar-AE" sz="1400"/>
                        <m:t>:</m:t>
                      </m:r>
                      <m:acc>
                        <m:accPr>
                          <m:chr m:val="̂"/>
                          <m:ctrlPr>
                            <a:rPr lang="ar-AE" sz="1400" i="1"/>
                          </m:ctrlPr>
                        </m:accPr>
                        <m:e>
                          <m:r>
                            <a:rPr lang="ar-AE" sz="1400" b="1" i="1"/>
                            <m:t>𝝉</m:t>
                          </m:r>
                        </m:e>
                      </m:acc>
                      <m:d>
                        <m:dPr>
                          <m:ctrlPr>
                            <a:rPr lang="ar-AE" sz="1400" i="1"/>
                          </m:ctrlPr>
                        </m:dPr>
                        <m:e>
                          <m:r>
                            <a:rPr lang="ar-AE" sz="1400" b="1"/>
                            <m:t>𝐤</m:t>
                          </m:r>
                        </m:e>
                      </m:d>
                      <m:r>
                        <a:rPr lang="ar-AE" sz="1400"/>
                        <m:t>.</m:t>
                      </m:r>
                    </m:oMath>
                  </m:oMathPara>
                </a14:m>
                <a:endParaRPr lang="ar-AE" sz="1400" b="0" dirty="0"/>
              </a:p>
              <a:p>
                <a:r>
                  <a:rPr lang="en-US" sz="1400" dirty="0"/>
                  <a:t>Since </a:t>
                </a:r>
                <a14:m>
                  <m:oMath xmlns:m="http://schemas.openxmlformats.org/officeDocument/2006/math">
                    <m:r>
                      <a:rPr lang="en-US" sz="1400" b="1" i="1"/>
                      <m:t>𝑬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is constant,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1400" b="1"/>
                          </m:ctrlPr>
                        </m:accPr>
                        <m:e>
                          <m:r>
                            <a:rPr lang="ar-AE" sz="1400" b="1" i="1"/>
                            <m:t>𝑬</m:t>
                          </m:r>
                        </m:e>
                      </m:acc>
                      <m:d>
                        <m:dPr>
                          <m:ctrlPr>
                            <a:rPr lang="ar-AE" sz="1400" b="1" i="1"/>
                          </m:ctrlPr>
                        </m:dPr>
                        <m:e>
                          <m:r>
                            <a:rPr lang="ar-AE" sz="1400" b="1"/>
                            <m:t>𝐤</m:t>
                          </m:r>
                        </m:e>
                      </m:d>
                      <m:r>
                        <a:rPr lang="ar-AE" sz="1400"/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1400" i="1"/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400" i="1"/>
                              </m:ctrlPr>
                            </m:mPr>
                            <m:mr>
                              <m:e>
                                <m:r>
                                  <a:rPr lang="ar-AE" sz="1400" b="1" i="1"/>
                                  <m:t>𝑬</m:t>
                                </m:r>
                                <m:r>
                                  <a:rPr lang="ar-AE" sz="1400"/>
                                  <m:t>,</m:t>
                                </m:r>
                              </m:e>
                              <m:e>
                                <m:r>
                                  <a:rPr lang="ar-AE" sz="1400" b="1"/>
                                  <m:t>𝐤</m:t>
                                </m:r>
                                <m:r>
                                  <a:rPr lang="ar-AE" sz="1400"/>
                                  <m:t>=</m:t>
                                </m:r>
                                <m:r>
                                  <a:rPr lang="ar-AE" sz="1400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1400"/>
                                  <m:t>0</m:t>
                                </m:r>
                                <m:r>
                                  <a:rPr lang="ar-AE" sz="1400"/>
                                  <m:t>,</m:t>
                                </m:r>
                              </m:e>
                              <m:e>
                                <m:r>
                                  <a:rPr lang="ar-AE" sz="1400" b="1"/>
                                  <m:t>𝐤</m:t>
                                </m:r>
                                <m:r>
                                  <a:rPr lang="ar-AE" sz="1400"/>
                                  <m:t>≠</m:t>
                                </m:r>
                                <m:r>
                                  <a:rPr lang="ar-AE" sz="1400"/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US" sz="1400" dirty="0"/>
                  <a:t>Therefore for all nonzero modes: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400" b="1"/>
                          </m:ctrlPr>
                        </m:borderBoxPr>
                        <m:e>
                          <m:acc>
                            <m:accPr>
                              <m:chr m:val="̂"/>
                              <m:ctrlPr>
                                <a:rPr lang="ar-AE" sz="1400" b="1"/>
                              </m:ctrlPr>
                            </m:accPr>
                            <m:e>
                              <m:r>
                                <a:rPr lang="ar-AE" sz="1400" b="1" i="1"/>
                                <m:t>𝜺</m:t>
                              </m:r>
                            </m:e>
                          </m:acc>
                          <m:d>
                            <m:dPr>
                              <m:ctrlPr>
                                <a:rPr lang="ar-AE" sz="1400" b="1" i="1"/>
                              </m:ctrlPr>
                            </m:dPr>
                            <m:e>
                              <m:r>
                                <a:rPr lang="ar-AE" sz="1400" b="1"/>
                                <m:t>𝐤</m:t>
                              </m:r>
                            </m:e>
                          </m:d>
                          <m:r>
                            <a:rPr lang="ar-AE" sz="1400"/>
                            <m:t>=−</m:t>
                          </m:r>
                          <m:sSup>
                            <m:sSupPr>
                              <m:ctrlPr>
                                <a:rPr lang="ar-AE" sz="1400" i="1"/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ar-AE" sz="1400" i="1"/>
                                  </m:ctrlPr>
                                </m:accPr>
                                <m:e>
                                  <m:r>
                                    <a:rPr lang="ar-AE" sz="1400" b="1"/>
                                    <m:t>𝚪</m:t>
                                  </m:r>
                                </m:e>
                              </m:acc>
                            </m:e>
                            <m:sup>
                              <m:r>
                                <a:rPr lang="ar-AE" sz="1400"/>
                                <m:t>0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400" i="1"/>
                              </m:ctrlPr>
                            </m:dPr>
                            <m:e>
                              <m:r>
                                <a:rPr lang="ar-AE" sz="1400" b="1"/>
                                <m:t>𝐤</m:t>
                              </m:r>
                            </m:e>
                          </m:d>
                          <m:r>
                            <a:rPr lang="ar-AE" sz="1400"/>
                            <m:t>:</m:t>
                          </m:r>
                          <m:acc>
                            <m:accPr>
                              <m:chr m:val="̂"/>
                              <m:ctrlPr>
                                <a:rPr lang="ar-AE" sz="1400" i="1"/>
                              </m:ctrlPr>
                            </m:accPr>
                            <m:e>
                              <m:r>
                                <a:rPr lang="ar-AE" sz="1400" b="1" i="1"/>
                                <m:t>𝝉</m:t>
                              </m:r>
                            </m:e>
                          </m:acc>
                          <m:d>
                            <m:dPr>
                              <m:ctrlPr>
                                <a:rPr lang="ar-AE" sz="1400" i="1"/>
                              </m:ctrlPr>
                            </m:dPr>
                            <m:e>
                              <m:r>
                                <a:rPr lang="ar-AE" sz="1400" b="1"/>
                                <m:t>𝐤</m:t>
                              </m:r>
                            </m:e>
                          </m:d>
                          <m:r>
                            <a:rPr lang="ar-AE" sz="1400"/>
                            <m:t>, </m:t>
                          </m:r>
                          <m:r>
                            <a:rPr lang="ar-AE" sz="1400" b="1"/>
                            <m:t>𝐤</m:t>
                          </m:r>
                          <m:r>
                            <a:rPr lang="ar-AE" sz="1400"/>
                            <m:t>≠</m:t>
                          </m:r>
                          <m:r>
                            <a:rPr lang="ar-AE" sz="1400"/>
                            <m:t>0</m:t>
                          </m:r>
                        </m:e>
                      </m:borderBox>
                    </m:oMath>
                  </m:oMathPara>
                </a14:m>
                <a:endParaRPr lang="ar-AE" sz="1400" b="1" dirty="0"/>
              </a:p>
              <a:p>
                <a:r>
                  <a:rPr lang="en-US" sz="1400" dirty="0"/>
                  <a:t>and enforce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400" b="1"/>
                        </m:ctrlPr>
                      </m:accPr>
                      <m:e>
                        <m:r>
                          <a:rPr lang="ar-AE" sz="1400" b="1" i="1"/>
                          <m:t>𝜺</m:t>
                        </m:r>
                      </m:e>
                    </m:acc>
                    <m:d>
                      <m:dPr>
                        <m:ctrlPr>
                          <a:rPr lang="ar-AE" sz="1400" b="1" i="1"/>
                        </m:ctrlPr>
                      </m:dPr>
                      <m:e>
                        <m:r>
                          <a:rPr lang="ar-AE" sz="1400"/>
                          <m:t>0</m:t>
                        </m:r>
                      </m:e>
                    </m:d>
                    <m:r>
                      <a:rPr lang="ar-AE" sz="1400"/>
                      <m:t>=</m:t>
                    </m:r>
                    <m:r>
                      <a:rPr lang="ar-AE" sz="1400" b="1" i="1"/>
                      <m:t>𝑬</m:t>
                    </m:r>
                  </m:oMath>
                </a14:m>
                <a:r>
                  <a:rPr lang="ar-AE" sz="1400" dirty="0"/>
                  <a:t>.</a:t>
                </a:r>
              </a:p>
              <a:p>
                <a:r>
                  <a:rPr lang="en-US" sz="1400" dirty="0"/>
                  <a:t>Computationally: compute </a:t>
                </a:r>
                <a14:m>
                  <m:oMath xmlns:m="http://schemas.openxmlformats.org/officeDocument/2006/math">
                    <m:r>
                      <a:rPr lang="en-US" sz="1400" b="1" i="1"/>
                      <m:t>𝝉</m:t>
                    </m:r>
                    <m:d>
                      <m:dPr>
                        <m:ctrlPr>
                          <a:rPr lang="ar-AE" sz="1400" b="1" i="1"/>
                        </m:ctrlPr>
                      </m:dPr>
                      <m:e>
                        <m:r>
                          <a:rPr lang="ar-AE" sz="1400" b="1"/>
                          <m:t>𝐱</m:t>
                        </m:r>
                      </m:e>
                    </m:d>
                  </m:oMath>
                </a14:m>
                <a:r>
                  <a:rPr lang="en-US" sz="1400" dirty="0"/>
                  <a:t>in real space, FFT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400"/>
                        </m:ctrlPr>
                      </m:accPr>
                      <m:e>
                        <m:r>
                          <a:rPr lang="ar-AE" sz="1400" i="1"/>
                          <m:t>𝜏</m:t>
                        </m:r>
                      </m:e>
                    </m:acc>
                  </m:oMath>
                </a14:m>
                <a:r>
                  <a:rPr lang="ar-AE" sz="1400" dirty="0"/>
                  <a:t>, </a:t>
                </a:r>
                <a:r>
                  <a:rPr lang="en-US" sz="1400" dirty="0"/>
                  <a:t>multiply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400"/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ar-AE" sz="1400"/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400"/>
                              <m:t>Γ</m:t>
                            </m:r>
                          </m:e>
                        </m:acc>
                      </m:e>
                      <m:sup>
                        <m:r>
                          <a:rPr lang="ar-AE" sz="1400"/>
                          <m:t>0</m:t>
                        </m:r>
                      </m:sup>
                    </m:sSup>
                    <m:d>
                      <m:dPr>
                        <m:ctrlPr>
                          <a:rPr lang="ar-AE" sz="1400" i="1"/>
                        </m:ctrlPr>
                      </m:dPr>
                      <m:e>
                        <m:r>
                          <a:rPr lang="ar-AE" sz="1400" b="1"/>
                          <m:t>𝐤</m:t>
                        </m:r>
                      </m:e>
                    </m:d>
                  </m:oMath>
                </a14:m>
                <a:r>
                  <a:rPr lang="ar-AE" sz="1400" dirty="0"/>
                  <a:t>, </a:t>
                </a:r>
                <a:r>
                  <a:rPr lang="en-US" sz="1400" dirty="0"/>
                  <a:t>inverse FFT to get </a:t>
                </a:r>
                <a14:m>
                  <m:oMath xmlns:m="http://schemas.openxmlformats.org/officeDocument/2006/math">
                    <m:r>
                      <a:rPr lang="en-US" sz="1400" i="1"/>
                      <m:t>𝜀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3564A-C58F-F711-DB1D-FA689E44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2" y="1265762"/>
                <a:ext cx="11878056" cy="2198615"/>
              </a:xfrm>
              <a:prstGeom prst="rect">
                <a:avLst/>
              </a:prstGeom>
              <a:blipFill>
                <a:blip r:embed="rId2"/>
                <a:stretch>
                  <a:fillRect l="-103" t="-16804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BEA05F1-E3DD-E1F9-0313-E458556949B7}"/>
              </a:ext>
            </a:extLst>
          </p:cNvPr>
          <p:cNvSpPr txBox="1"/>
          <p:nvPr/>
        </p:nvSpPr>
        <p:spPr>
          <a:xfrm>
            <a:off x="173736" y="853028"/>
            <a:ext cx="691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Why FFT appears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FAB162-306D-AFD9-5B54-E071005A8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22" y="3829073"/>
            <a:ext cx="10283156" cy="25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57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0AE87-A5D5-870B-01C5-6444EFDDB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8564-3726-C9B5-9480-FE8899D7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based crystal plasticity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10D15-18E7-26C3-0286-91D019A0A6D7}"/>
                  </a:ext>
                </a:extLst>
              </p:cNvPr>
              <p:cNvSpPr txBox="1"/>
              <p:nvPr/>
            </p:nvSpPr>
            <p:spPr>
              <a:xfrm>
                <a:off x="271272" y="1265762"/>
                <a:ext cx="11649456" cy="264271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200" dirty="0"/>
                  <a:t>For isotropic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/>
                        </m:ctrlPr>
                      </m:sSupPr>
                      <m:e>
                        <m:r>
                          <a:rPr lang="ar-AE" sz="1200"/>
                          <m:t>ℂ</m:t>
                        </m:r>
                      </m:e>
                      <m:sup>
                        <m:r>
                          <a:rPr lang="ar-AE" sz="1200"/>
                          <m:t>0</m:t>
                        </m:r>
                      </m:sup>
                    </m:sSup>
                  </m:oMath>
                </a14:m>
                <a:r>
                  <a:rPr lang="en-US" sz="1200" dirty="0"/>
                  <a:t>with Lamé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/>
                        </m:ctrlPr>
                      </m:sSubPr>
                      <m:e>
                        <m:r>
                          <a:rPr lang="ar-AE" sz="1200" i="1"/>
                          <m:t>𝜆</m:t>
                        </m:r>
                      </m:e>
                      <m:sub>
                        <m:r>
                          <a:rPr lang="ar-AE" sz="1200"/>
                          <m:t>0</m:t>
                        </m:r>
                      </m:sub>
                    </m:sSub>
                    <m:r>
                      <a:rPr lang="ar-AE" sz="1200"/>
                      <m:t>,</m:t>
                    </m:r>
                    <m:sSub>
                      <m:sSubPr>
                        <m:ctrlPr>
                          <a:rPr lang="ar-AE" sz="1200" i="1"/>
                        </m:ctrlPr>
                      </m:sSubPr>
                      <m:e>
                        <m:r>
                          <a:rPr lang="ar-AE" sz="1200" i="1"/>
                          <m:t>𝜇</m:t>
                        </m:r>
                      </m:e>
                      <m:sub>
                        <m:r>
                          <a:rPr lang="ar-AE" sz="1200"/>
                          <m:t>0</m:t>
                        </m:r>
                      </m:sub>
                    </m:sSub>
                  </m:oMath>
                </a14:m>
                <a:r>
                  <a:rPr lang="ar-AE" sz="1200" dirty="0"/>
                  <a:t>, </a:t>
                </a:r>
                <a:r>
                  <a:rPr lang="en-US" sz="1200" dirty="0"/>
                  <a:t>define wavevector </a:t>
                </a:r>
                <a14:m>
                  <m:oMath xmlns:m="http://schemas.openxmlformats.org/officeDocument/2006/math">
                    <m:r>
                      <a:rPr lang="en-US" sz="1200" b="1"/>
                      <m:t>𝐤</m:t>
                    </m:r>
                    <m:r>
                      <a:rPr lang="en-US" sz="1200"/>
                      <m:t>≠</m:t>
                    </m:r>
                    <m:r>
                      <a:rPr lang="en-US" sz="1200"/>
                      <m:t>0</m:t>
                    </m:r>
                  </m:oMath>
                </a14:m>
                <a:r>
                  <a:rPr lang="en-US" sz="1200" dirty="0"/>
                  <a:t>and unit direction </a:t>
                </a:r>
                <a14:m>
                  <m:oMath xmlns:m="http://schemas.openxmlformats.org/officeDocument/2006/math">
                    <m:r>
                      <a:rPr lang="en-US" sz="1200" b="1"/>
                      <m:t>𝐧</m:t>
                    </m:r>
                    <m:r>
                      <a:rPr lang="en-US" sz="1200"/>
                      <m:t>=</m:t>
                    </m:r>
                    <m:r>
                      <a:rPr lang="en-US" sz="1200" b="1"/>
                      <m:t>𝐤</m:t>
                    </m:r>
                    <m:r>
                      <a:rPr lang="en-US" sz="1200"/>
                      <m:t>/∥</m:t>
                    </m:r>
                    <m:r>
                      <a:rPr lang="en-US" sz="1200" b="1"/>
                      <m:t>𝐤</m:t>
                    </m:r>
                    <m:r>
                      <a:rPr lang="en-US" sz="1200"/>
                      <m:t>∥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r>
                  <a:rPr lang="en-US" sz="1200" dirty="0"/>
                  <a:t>The reference equilibrium operator reduces to the acoustic tensor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/>
                        <m:t>𝐀</m:t>
                      </m:r>
                      <m:d>
                        <m:dPr>
                          <m:ctrlPr>
                            <a:rPr lang="ar-AE" sz="1200" b="1" i="1"/>
                          </m:ctrlPr>
                        </m:dPr>
                        <m:e>
                          <m:r>
                            <a:rPr lang="ar-AE" sz="1200" b="1"/>
                            <m:t>𝐧</m:t>
                          </m:r>
                        </m:e>
                      </m:d>
                      <m:r>
                        <a:rPr lang="ar-AE" sz="1200"/>
                        <m:t>=</m:t>
                      </m:r>
                      <m:sSub>
                        <m:sSubPr>
                          <m:ctrlPr>
                            <a:rPr lang="ar-AE" sz="1200" i="1"/>
                          </m:ctrlPr>
                        </m:sSubPr>
                        <m:e>
                          <m:r>
                            <a:rPr lang="ar-AE" sz="1200" i="1"/>
                            <m:t>𝜇</m:t>
                          </m:r>
                        </m:e>
                        <m:sub>
                          <m:r>
                            <a:rPr lang="ar-AE" sz="1200"/>
                            <m:t>0</m:t>
                          </m:r>
                        </m:sub>
                      </m:sSub>
                      <m:r>
                        <a:rPr lang="ar-AE" sz="1200" b="1"/>
                        <m:t>𝐈</m:t>
                      </m:r>
                      <m:r>
                        <a:rPr lang="ar-AE" sz="1200"/>
                        <m:t>+</m:t>
                      </m:r>
                      <m:d>
                        <m:dPr>
                          <m:ctrlPr>
                            <a:rPr lang="ar-AE" sz="1200" i="1"/>
                          </m:ctrlPr>
                        </m:dPr>
                        <m:e>
                          <m:sSub>
                            <m:sSubPr>
                              <m:ctrlPr>
                                <a:rPr lang="ar-AE" sz="1200" i="1"/>
                              </m:ctrlPr>
                            </m:sSubPr>
                            <m:e>
                              <m:r>
                                <a:rPr lang="ar-AE" sz="1200" i="1"/>
                                <m:t>𝜆</m:t>
                              </m:r>
                            </m:e>
                            <m:sub>
                              <m:r>
                                <a:rPr lang="ar-AE" sz="1200"/>
                                <m:t>0</m:t>
                              </m:r>
                            </m:sub>
                          </m:sSub>
                          <m:r>
                            <a:rPr lang="ar-AE" sz="1200"/>
                            <m:t>+</m:t>
                          </m:r>
                          <m:sSub>
                            <m:sSubPr>
                              <m:ctrlPr>
                                <a:rPr lang="ar-AE" sz="1200" i="1"/>
                              </m:ctrlPr>
                            </m:sSubPr>
                            <m:e>
                              <m:r>
                                <a:rPr lang="ar-AE" sz="1200" i="1"/>
                                <m:t>𝜇</m:t>
                              </m:r>
                            </m:e>
                            <m:sub>
                              <m:r>
                                <a:rPr lang="ar-AE" sz="1200"/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ar-AE" sz="1200" i="1"/>
                        <m:t> </m:t>
                      </m:r>
                      <m:r>
                        <a:rPr lang="ar-AE" sz="1200" b="1"/>
                        <m:t>𝐧</m:t>
                      </m:r>
                      <m:r>
                        <a:rPr lang="ar-AE" sz="1200"/>
                        <m:t>⊗</m:t>
                      </m:r>
                      <m:r>
                        <a:rPr lang="ar-AE" sz="1200" b="1"/>
                        <m:t>𝐧</m:t>
                      </m:r>
                      <m:r>
                        <a:rPr lang="ar-AE" sz="1200"/>
                        <m:t>,</m:t>
                      </m:r>
                    </m:oMath>
                  </m:oMathPara>
                </a14:m>
                <a:endParaRPr lang="ar-AE" sz="1200" b="0" dirty="0"/>
              </a:p>
              <a:p>
                <a:r>
                  <a:rPr lang="en-US" sz="1200" dirty="0"/>
                  <a:t>and its inverse has closed form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1200" b="1"/>
                          </m:ctrlPr>
                        </m:sSupPr>
                        <m:e>
                          <m:r>
                            <a:rPr lang="ar-AE" sz="1200" b="1"/>
                            <m:t>𝐀</m:t>
                          </m:r>
                        </m:e>
                        <m:sup>
                          <m:r>
                            <a:rPr lang="ar-AE" sz="1200"/>
                            <m:t>−</m:t>
                          </m:r>
                          <m:r>
                            <a:rPr lang="ar-AE" sz="1200"/>
                            <m:t>1</m:t>
                          </m:r>
                        </m:sup>
                      </m:sSup>
                      <m:d>
                        <m:dPr>
                          <m:ctrlPr>
                            <a:rPr lang="ar-AE" sz="1200" b="1" i="1"/>
                          </m:ctrlPr>
                        </m:dPr>
                        <m:e>
                          <m:r>
                            <a:rPr lang="ar-AE" sz="1200" b="1"/>
                            <m:t>𝐧</m:t>
                          </m:r>
                        </m:e>
                      </m:d>
                      <m:r>
                        <a:rPr lang="ar-AE" sz="1200"/>
                        <m:t>=</m:t>
                      </m:r>
                      <m:f>
                        <m:fPr>
                          <m:ctrlPr>
                            <a:rPr lang="ar-AE" sz="1200" i="1"/>
                          </m:ctrlPr>
                        </m:fPr>
                        <m:num>
                          <m:r>
                            <a:rPr lang="ar-AE" sz="1200"/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ar-AE" sz="1200" i="1"/>
                              </m:ctrlPr>
                            </m:sSubPr>
                            <m:e>
                              <m:r>
                                <a:rPr lang="ar-AE" sz="1200" i="1"/>
                                <m:t>𝜇</m:t>
                              </m:r>
                            </m:e>
                            <m:sub>
                              <m:r>
                                <a:rPr lang="ar-AE" sz="1200"/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ar-AE" sz="1200" b="1"/>
                        <m:t>𝐈</m:t>
                      </m:r>
                      <m:r>
                        <a:rPr lang="ar-AE" sz="1200"/>
                        <m:t>−</m:t>
                      </m:r>
                      <m:r>
                        <a:rPr lang="ar-AE" sz="1200" i="1"/>
                        <m:t>𝛼</m:t>
                      </m:r>
                      <m:r>
                        <m:rPr>
                          <m:nor/>
                        </m:rPr>
                        <a:rPr lang="ar-AE" sz="1200" i="1"/>
                        <m:t> </m:t>
                      </m:r>
                      <m:r>
                        <a:rPr lang="ar-AE" sz="1200" b="1"/>
                        <m:t>𝐧</m:t>
                      </m:r>
                      <m:r>
                        <a:rPr lang="ar-AE" sz="1200"/>
                        <m:t>⊗</m:t>
                      </m:r>
                      <m:r>
                        <a:rPr lang="ar-AE" sz="1200" b="1"/>
                        <m:t>𝐧</m:t>
                      </m:r>
                      <m:r>
                        <a:rPr lang="ar-AE" sz="1200"/>
                        <m:t>, </m:t>
                      </m:r>
                      <m:r>
                        <a:rPr lang="ar-AE" sz="1200" i="1"/>
                        <m:t>𝛼</m:t>
                      </m:r>
                      <m:r>
                        <a:rPr lang="ar-AE" sz="1200"/>
                        <m:t>=</m:t>
                      </m:r>
                      <m:f>
                        <m:fPr>
                          <m:ctrlPr>
                            <a:rPr lang="ar-AE" sz="1200" i="1"/>
                          </m:ctrlPr>
                        </m:fPr>
                        <m:num>
                          <m:sSub>
                            <m:sSubPr>
                              <m:ctrlPr>
                                <a:rPr lang="ar-AE" sz="1200" i="1"/>
                              </m:ctrlPr>
                            </m:sSubPr>
                            <m:e>
                              <m:r>
                                <a:rPr lang="ar-AE" sz="1200" i="1"/>
                                <m:t>𝜆</m:t>
                              </m:r>
                            </m:e>
                            <m:sub>
                              <m:r>
                                <a:rPr lang="ar-AE" sz="1200"/>
                                <m:t>0</m:t>
                              </m:r>
                            </m:sub>
                          </m:sSub>
                          <m:r>
                            <a:rPr lang="ar-AE" sz="1200"/>
                            <m:t>+</m:t>
                          </m:r>
                          <m:sSub>
                            <m:sSubPr>
                              <m:ctrlPr>
                                <a:rPr lang="ar-AE" sz="1200" i="1"/>
                              </m:ctrlPr>
                            </m:sSubPr>
                            <m:e>
                              <m:r>
                                <a:rPr lang="ar-AE" sz="1200" i="1"/>
                                <m:t>𝜇</m:t>
                              </m:r>
                            </m:e>
                            <m:sub>
                              <m:r>
                                <a:rPr lang="ar-AE" sz="1200"/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1200" i="1"/>
                              </m:ctrlPr>
                            </m:sSubPr>
                            <m:e>
                              <m:r>
                                <a:rPr lang="ar-AE" sz="1200" i="1"/>
                                <m:t>𝜇</m:t>
                              </m:r>
                            </m:e>
                            <m:sub>
                              <m:r>
                                <a:rPr lang="ar-AE" sz="1200"/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1200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200" i="1"/>
                                  </m:ctrlPr>
                                </m:sSubPr>
                                <m:e>
                                  <m:r>
                                    <a:rPr lang="ar-AE" sz="1200" i="1"/>
                                    <m:t>𝜆</m:t>
                                  </m:r>
                                </m:e>
                                <m:sub>
                                  <m:r>
                                    <a:rPr lang="ar-AE" sz="1200"/>
                                    <m:t>0</m:t>
                                  </m:r>
                                </m:sub>
                              </m:sSub>
                              <m:r>
                                <a:rPr lang="ar-AE" sz="1200"/>
                                <m:t>+</m:t>
                              </m:r>
                              <m:r>
                                <a:rPr lang="ar-AE" sz="1200"/>
                                <m:t>2</m:t>
                              </m:r>
                              <m:sSub>
                                <m:sSubPr>
                                  <m:ctrlPr>
                                    <a:rPr lang="ar-AE" sz="1200" i="1"/>
                                  </m:ctrlPr>
                                </m:sSubPr>
                                <m:e>
                                  <m:r>
                                    <a:rPr lang="ar-AE" sz="1200" i="1"/>
                                    <m:t>𝜇</m:t>
                                  </m:r>
                                </m:e>
                                <m:sub>
                                  <m:r>
                                    <a:rPr lang="ar-AE" sz="1200"/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ar-AE" sz="1200"/>
                        <m:t>.</m:t>
                      </m:r>
                    </m:oMath>
                  </m:oMathPara>
                </a14:m>
                <a:endParaRPr lang="ar-AE" sz="1200" b="0" dirty="0"/>
              </a:p>
              <a:p>
                <a:r>
                  <a:rPr lang="en-US" sz="1200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200"/>
                        </m:ctrlPr>
                      </m:accPr>
                      <m:e>
                        <m:r>
                          <a:rPr lang="ar-AE" sz="1200" i="1"/>
                          <m:t>𝜏</m:t>
                        </m:r>
                      </m:e>
                    </m:acc>
                    <m:d>
                      <m:dPr>
                        <m:ctrlPr>
                          <a:rPr lang="ar-AE" sz="1200" i="1"/>
                        </m:ctrlPr>
                      </m:dPr>
                      <m:e>
                        <m:r>
                          <a:rPr lang="ar-AE" sz="1200" b="1"/>
                          <m:t>𝐤</m:t>
                        </m:r>
                      </m:e>
                    </m:d>
                  </m:oMath>
                </a14:m>
                <a:r>
                  <a:rPr lang="ar-AE" sz="1200" dirty="0"/>
                  <a:t>(</a:t>
                </a:r>
                <a:r>
                  <a:rPr lang="en-US" sz="1200" dirty="0"/>
                  <a:t>a symmetric tensor), define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1200" b="1"/>
                          </m:ctrlPr>
                        </m:accPr>
                        <m:e>
                          <m:r>
                            <a:rPr lang="ar-AE" sz="1200" b="1"/>
                            <m:t>𝐛</m:t>
                          </m:r>
                        </m:e>
                      </m:acc>
                      <m:d>
                        <m:dPr>
                          <m:ctrlPr>
                            <a:rPr lang="ar-AE" sz="1200" b="1" i="1"/>
                          </m:ctrlPr>
                        </m:dPr>
                        <m:e>
                          <m:r>
                            <a:rPr lang="ar-AE" sz="1200" b="1"/>
                            <m:t>𝐤</m:t>
                          </m:r>
                        </m:e>
                      </m:d>
                      <m:r>
                        <a:rPr lang="ar-AE" sz="1200"/>
                        <m:t>=</m:t>
                      </m:r>
                      <m:acc>
                        <m:accPr>
                          <m:chr m:val="̂"/>
                          <m:ctrlPr>
                            <a:rPr lang="ar-AE" sz="1200" i="1"/>
                          </m:ctrlPr>
                        </m:accPr>
                        <m:e>
                          <m:r>
                            <a:rPr lang="ar-AE" sz="1200" i="1"/>
                            <m:t>𝜏</m:t>
                          </m:r>
                        </m:e>
                      </m:acc>
                      <m:d>
                        <m:dPr>
                          <m:ctrlPr>
                            <a:rPr lang="ar-AE" sz="1200" i="1"/>
                          </m:ctrlPr>
                        </m:dPr>
                        <m:e>
                          <m:r>
                            <a:rPr lang="ar-AE" sz="1200" b="1"/>
                            <m:t>𝐤</m:t>
                          </m:r>
                        </m:e>
                      </m:d>
                      <m:r>
                        <a:rPr lang="ar-AE" sz="1200" b="1"/>
                        <m:t>𝐧</m:t>
                      </m:r>
                      <m:r>
                        <a:rPr lang="ar-AE" sz="1200"/>
                        <m:t>, </m:t>
                      </m:r>
                      <m:acc>
                        <m:accPr>
                          <m:chr m:val="̂"/>
                          <m:ctrlPr>
                            <a:rPr lang="ar-AE" sz="1200" i="1"/>
                          </m:ctrlPr>
                        </m:accPr>
                        <m:e>
                          <m:r>
                            <a:rPr lang="ar-AE" sz="1200" b="1"/>
                            <m:t>𝐮</m:t>
                          </m:r>
                        </m:e>
                      </m:acc>
                      <m:d>
                        <m:dPr>
                          <m:ctrlPr>
                            <a:rPr lang="ar-AE" sz="1200" i="1"/>
                          </m:ctrlPr>
                        </m:dPr>
                        <m:e>
                          <m:r>
                            <a:rPr lang="ar-AE" sz="1200" b="1"/>
                            <m:t>𝐤</m:t>
                          </m:r>
                        </m:e>
                      </m:d>
                      <m:r>
                        <a:rPr lang="ar-AE" sz="1200"/>
                        <m:t>=</m:t>
                      </m:r>
                      <m:sSup>
                        <m:sSupPr>
                          <m:ctrlPr>
                            <a:rPr lang="ar-AE" sz="1200" i="1"/>
                          </m:ctrlPr>
                        </m:sSupPr>
                        <m:e>
                          <m:r>
                            <a:rPr lang="ar-AE" sz="1200" b="1"/>
                            <m:t>𝐀</m:t>
                          </m:r>
                        </m:e>
                        <m:sup>
                          <m:r>
                            <a:rPr lang="ar-AE" sz="1200"/>
                            <m:t>−</m:t>
                          </m:r>
                          <m:r>
                            <a:rPr lang="ar-AE" sz="1200"/>
                            <m:t>1</m:t>
                          </m:r>
                        </m:sup>
                      </m:sSup>
                      <m:d>
                        <m:dPr>
                          <m:ctrlPr>
                            <a:rPr lang="ar-AE" sz="1200" i="1"/>
                          </m:ctrlPr>
                        </m:dPr>
                        <m:e>
                          <m:r>
                            <a:rPr lang="ar-AE" sz="1200" b="1"/>
                            <m:t>𝐧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ar-AE" sz="1200" i="1"/>
                          </m:ctrlPr>
                        </m:accPr>
                        <m:e>
                          <m:r>
                            <a:rPr lang="ar-AE" sz="1200" b="1"/>
                            <m:t>𝐛</m:t>
                          </m:r>
                        </m:e>
                      </m:acc>
                      <m:d>
                        <m:dPr>
                          <m:ctrlPr>
                            <a:rPr lang="ar-AE" sz="1200" i="1"/>
                          </m:ctrlPr>
                        </m:dPr>
                        <m:e>
                          <m:r>
                            <a:rPr lang="ar-AE" sz="1200" b="1"/>
                            <m:t>𝐤</m:t>
                          </m:r>
                        </m:e>
                      </m:d>
                      <m:r>
                        <a:rPr lang="ar-AE" sz="1200"/>
                        <m:t>,</m:t>
                      </m:r>
                    </m:oMath>
                  </m:oMathPara>
                </a14:m>
                <a:endParaRPr lang="ar-AE" sz="1200" b="0" dirty="0"/>
              </a:p>
              <a:p>
                <a:r>
                  <a:rPr lang="en-US" sz="1200" dirty="0"/>
                  <a:t>then the strain update is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/>
                          </m:ctrlPr>
                        </m:borderBoxPr>
                        <m:e>
                          <m:acc>
                            <m:accPr>
                              <m:chr m:val="̂"/>
                              <m:ctrlPr>
                                <a:rPr lang="ar-AE" sz="1200"/>
                              </m:ctrlPr>
                            </m:accPr>
                            <m:e>
                              <m:r>
                                <a:rPr lang="ar-AE" sz="1200" i="1"/>
                                <m:t>𝜀</m:t>
                              </m:r>
                            </m:e>
                          </m:acc>
                          <m:d>
                            <m:dPr>
                              <m:ctrlPr>
                                <a:rPr lang="ar-AE" sz="1200" i="1"/>
                              </m:ctrlPr>
                            </m:dPr>
                            <m:e>
                              <m:r>
                                <a:rPr lang="ar-AE" sz="1200" b="1"/>
                                <m:t>𝐤</m:t>
                              </m:r>
                            </m:e>
                          </m:d>
                          <m:r>
                            <a:rPr lang="ar-AE" sz="1200"/>
                            <m:t>=</m:t>
                          </m:r>
                          <m:func>
                            <m:funcPr>
                              <m:ctrlPr>
                                <a:rPr lang="ar-AE" sz="1200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/>
                                <m:t>sym</m:t>
                              </m:r>
                            </m:fName>
                            <m:e>
                              <m:r>
                                <a:rPr lang="ar-AE" sz="1200"/>
                                <m:t>(</m:t>
                              </m:r>
                            </m:e>
                          </m:func>
                          <m:r>
                            <a:rPr lang="ar-AE" sz="1200" b="1"/>
                            <m:t>𝐧</m:t>
                          </m:r>
                          <m:r>
                            <a:rPr lang="ar-AE" sz="1200"/>
                            <m:t>⊗</m:t>
                          </m:r>
                          <m:acc>
                            <m:accPr>
                              <m:chr m:val="̂"/>
                              <m:ctrlPr>
                                <a:rPr lang="ar-AE" sz="1200" i="1"/>
                              </m:ctrlPr>
                            </m:accPr>
                            <m:e>
                              <m:r>
                                <a:rPr lang="ar-AE" sz="1200" b="1"/>
                                <m:t>𝐮</m:t>
                              </m:r>
                            </m:e>
                          </m:acc>
                          <m:d>
                            <m:dPr>
                              <m:ctrlPr>
                                <a:rPr lang="ar-AE" sz="1200" i="1"/>
                              </m:ctrlPr>
                            </m:dPr>
                            <m:e>
                              <m:r>
                                <a:rPr lang="ar-AE" sz="1200" b="1"/>
                                <m:t>𝐤</m:t>
                              </m:r>
                            </m:e>
                          </m:d>
                          <m:r>
                            <a:rPr lang="ar-AE" sz="1200"/>
                            <m:t>)=</m:t>
                          </m:r>
                          <m:f>
                            <m:fPr>
                              <m:ctrlPr>
                                <a:rPr lang="ar-AE" sz="1200" i="1"/>
                              </m:ctrlPr>
                            </m:fPr>
                            <m:num>
                              <m:r>
                                <a:rPr lang="ar-AE" sz="1200"/>
                                <m:t>1</m:t>
                              </m:r>
                            </m:num>
                            <m:den>
                              <m:r>
                                <a:rPr lang="ar-AE" sz="1200"/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ar-AE" sz="1200" i="1"/>
                              </m:ctrlPr>
                            </m:dPr>
                            <m:e>
                              <m:r>
                                <a:rPr lang="ar-AE" sz="1200" b="1"/>
                                <m:t>𝐧</m:t>
                              </m:r>
                              <m:r>
                                <a:rPr lang="ar-AE" sz="1200"/>
                                <m:t>⊗</m:t>
                              </m:r>
                              <m:acc>
                                <m:accPr>
                                  <m:chr m:val="̂"/>
                                  <m:ctrlPr>
                                    <a:rPr lang="ar-AE" sz="1200" i="1"/>
                                  </m:ctrlPr>
                                </m:accPr>
                                <m:e>
                                  <m:r>
                                    <a:rPr lang="ar-AE" sz="1200" b="1"/>
                                    <m:t>𝐮</m:t>
                                  </m:r>
                                </m:e>
                              </m:acc>
                              <m:r>
                                <a:rPr lang="ar-AE" sz="1200"/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ar-AE" sz="1200" i="1"/>
                                  </m:ctrlPr>
                                </m:accPr>
                                <m:e>
                                  <m:r>
                                    <a:rPr lang="ar-AE" sz="1200" b="1"/>
                                    <m:t>𝐮</m:t>
                                  </m:r>
                                </m:e>
                              </m:acc>
                              <m:r>
                                <a:rPr lang="ar-AE" sz="1200"/>
                                <m:t>⊗</m:t>
                              </m:r>
                              <m:r>
                                <a:rPr lang="ar-AE" sz="1200" b="1"/>
                                <m:t>𝐧</m:t>
                              </m:r>
                            </m:e>
                          </m:d>
                          <m:r>
                            <a:rPr lang="ar-AE" sz="1200"/>
                            <m:t>.</m:t>
                          </m:r>
                        </m:e>
                      </m:borderBox>
                    </m:oMath>
                  </m:oMathPara>
                </a14:m>
                <a:endParaRPr lang="ar-AE" sz="1200" b="0" dirty="0"/>
              </a:p>
              <a:p>
                <a:r>
                  <a:rPr lang="en-US" sz="1200" dirty="0"/>
                  <a:t>At </a:t>
                </a:r>
                <a14:m>
                  <m:oMath xmlns:m="http://schemas.openxmlformats.org/officeDocument/2006/math">
                    <m:r>
                      <a:rPr lang="en-US" sz="1200" b="1"/>
                      <m:t>𝐤</m:t>
                    </m:r>
                    <m:r>
                      <a:rPr lang="en-US" sz="1200"/>
                      <m:t>=</m:t>
                    </m:r>
                    <m:r>
                      <a:rPr lang="en-US" sz="1200"/>
                      <m:t>0</m:t>
                    </m:r>
                  </m:oMath>
                </a14:m>
                <a:r>
                  <a:rPr lang="en-US" sz="1200" dirty="0"/>
                  <a:t>, 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200"/>
                        </m:ctrlPr>
                      </m:accPr>
                      <m:e>
                        <m:r>
                          <a:rPr lang="ar-AE" sz="1200" i="1"/>
                          <m:t>𝜀</m:t>
                        </m:r>
                      </m:e>
                    </m:acc>
                    <m:d>
                      <m:dPr>
                        <m:ctrlPr>
                          <a:rPr lang="ar-AE" sz="1200" i="1"/>
                        </m:ctrlPr>
                      </m:dPr>
                      <m:e>
                        <m:r>
                          <a:rPr lang="ar-AE" sz="1200"/>
                          <m:t>0</m:t>
                        </m:r>
                      </m:e>
                    </m:d>
                    <m:r>
                      <a:rPr lang="ar-AE" sz="1200"/>
                      <m:t>=</m:t>
                    </m:r>
                    <m:r>
                      <a:rPr lang="ar-AE" sz="1200" b="1" i="1"/>
                      <m:t>𝑬</m:t>
                    </m:r>
                  </m:oMath>
                </a14:m>
                <a:r>
                  <a:rPr lang="ar-AE" sz="1200" dirty="0"/>
                  <a:t>.</a:t>
                </a:r>
              </a:p>
              <a:p>
                <a:r>
                  <a:rPr lang="en-US" sz="1200" dirty="0"/>
                  <a:t>That’s your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200"/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ar-AE" sz="1200"/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200"/>
                              <m:t>Γ</m:t>
                            </m:r>
                          </m:e>
                        </m:acc>
                      </m:e>
                      <m:sup>
                        <m:r>
                          <a:rPr lang="ar-AE" sz="1200"/>
                          <m:t>0</m:t>
                        </m:r>
                      </m:sup>
                    </m:sSup>
                  </m:oMath>
                </a14:m>
                <a:r>
                  <a:rPr lang="en-US" sz="1200" dirty="0"/>
                  <a:t>in constructive form.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10D15-18E7-26C3-0286-91D019A0A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2" y="1265762"/>
                <a:ext cx="11649456" cy="2642711"/>
              </a:xfrm>
              <a:prstGeom prst="rect">
                <a:avLst/>
              </a:prstGeom>
              <a:blipFill>
                <a:blip r:embed="rId2"/>
                <a:stretch>
                  <a:fillRect b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7491E90-829A-31C6-6A73-9EEFF75F5111}"/>
              </a:ext>
            </a:extLst>
          </p:cNvPr>
          <p:cNvSpPr txBox="1"/>
          <p:nvPr/>
        </p:nvSpPr>
        <p:spPr>
          <a:xfrm>
            <a:off x="173736" y="853028"/>
            <a:ext cx="691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Explicit spectral Green operator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13CD7D61-8B69-1B3E-4047-D0349844D8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08" y="4063746"/>
            <a:ext cx="9701784" cy="24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913B2-F234-9213-3780-81EAE5B83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0AEA-6B63-733D-5E12-A7589870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based crystal plasticity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B6C235-B42A-C691-B735-880CD4931DD2}"/>
                  </a:ext>
                </a:extLst>
              </p:cNvPr>
              <p:cNvSpPr txBox="1"/>
              <p:nvPr/>
            </p:nvSpPr>
            <p:spPr>
              <a:xfrm>
                <a:off x="207264" y="1265762"/>
                <a:ext cx="11777472" cy="186474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dirty="0"/>
                  <a:t>On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400"/>
                        </m:ctrlPr>
                      </m:sSupPr>
                      <m:e>
                        <m:r>
                          <a:rPr lang="ar-AE" sz="1400" i="1"/>
                          <m:t>𝑁</m:t>
                        </m:r>
                      </m:e>
                      <m:sup>
                        <m:r>
                          <a:rPr lang="ar-AE" sz="1400" i="1"/>
                          <m:t>𝑑</m:t>
                        </m:r>
                      </m:sup>
                    </m:sSup>
                  </m:oMath>
                </a14:m>
                <a:r>
                  <a:rPr lang="en-US" sz="1400" dirty="0"/>
                  <a:t>grid, the Fourier mode indices are integer frequencies </a:t>
                </a:r>
                <a14:m>
                  <m:oMath xmlns:m="http://schemas.openxmlformats.org/officeDocument/2006/math">
                    <m:r>
                      <a:rPr lang="en-US" sz="1400" b="1" i="1"/>
                      <m:t>𝝃</m:t>
                    </m:r>
                  </m:oMath>
                </a14:m>
                <a:r>
                  <a:rPr lang="en-US" sz="1400" dirty="0"/>
                  <a:t>. The choice of wavevector </a:t>
                </a:r>
                <a14:m>
                  <m:oMath xmlns:m="http://schemas.openxmlformats.org/officeDocument/2006/math">
                    <m:r>
                      <a:rPr lang="en-US" sz="1400" b="1"/>
                      <m:t>𝐤</m:t>
                    </m:r>
                  </m:oMath>
                </a14:m>
                <a:r>
                  <a:rPr lang="en-US" sz="1400" dirty="0"/>
                  <a:t>encodes the discrete derivative operator.</a:t>
                </a:r>
              </a:p>
              <a:p>
                <a:r>
                  <a:rPr lang="en-US" sz="1400" dirty="0"/>
                  <a:t>Continuous/spectral derivative (common baseline):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/>
                          </m:ctrlPr>
                        </m:sSubPr>
                        <m:e>
                          <m:r>
                            <a:rPr lang="ar-AE" sz="1400" i="1"/>
                            <m:t>𝑘</m:t>
                          </m:r>
                        </m:e>
                        <m:sub>
                          <m:r>
                            <a:rPr lang="ar-AE" sz="1400" i="1"/>
                            <m:t>𝑖</m:t>
                          </m:r>
                        </m:sub>
                      </m:sSub>
                      <m:r>
                        <a:rPr lang="ar-AE" sz="1400"/>
                        <m:t>=</m:t>
                      </m:r>
                      <m:r>
                        <a:rPr lang="ar-AE" sz="1400"/>
                        <m:t>2</m:t>
                      </m:r>
                      <m:r>
                        <a:rPr lang="ar-AE" sz="1400" i="1"/>
                        <m:t>𝜋</m:t>
                      </m:r>
                      <m:r>
                        <m:rPr>
                          <m:nor/>
                        </m:rPr>
                        <a:rPr lang="ar-AE" sz="1400" i="1"/>
                        <m:t> </m:t>
                      </m:r>
                      <m:sSub>
                        <m:sSubPr>
                          <m:ctrlPr>
                            <a:rPr lang="ar-AE" sz="1400" i="1"/>
                          </m:ctrlPr>
                        </m:sSubPr>
                        <m:e>
                          <m:r>
                            <a:rPr lang="ar-AE" sz="1400" i="1"/>
                            <m:t>𝜉</m:t>
                          </m:r>
                        </m:e>
                        <m:sub>
                          <m:r>
                            <a:rPr lang="ar-AE" sz="1400" i="1"/>
                            <m:t>𝑖</m:t>
                          </m:r>
                        </m:sub>
                      </m:sSub>
                      <m:r>
                        <a:rPr lang="ar-AE" sz="1400"/>
                        <m:t>/</m:t>
                      </m:r>
                      <m:r>
                        <a:rPr lang="ar-AE" sz="1400" i="1"/>
                        <m:t>𝐿</m:t>
                      </m:r>
                      <m:r>
                        <a:rPr lang="ar-AE" sz="1400"/>
                        <m:t>.</m:t>
                      </m:r>
                    </m:oMath>
                  </m:oMathPara>
                </a14:m>
                <a:endParaRPr lang="ar-AE" sz="1400" b="0" dirty="0"/>
              </a:p>
              <a:p>
                <a:r>
                  <a:rPr lang="en-US" sz="1400" dirty="0"/>
                  <a:t>Finite-difference-compatible derivative (better near discontinuities):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400"/>
                          </m:ctrlPr>
                        </m:sSubSupPr>
                        <m:e>
                          <m:r>
                            <a:rPr lang="ar-AE" sz="1400" i="1"/>
                            <m:t>𝑘</m:t>
                          </m:r>
                        </m:e>
                        <m:sub>
                          <m:r>
                            <a:rPr lang="ar-AE" sz="1400" i="1"/>
                            <m:t>𝑖</m:t>
                          </m:r>
                        </m:sub>
                        <m:sup>
                          <m:r>
                            <a:rPr lang="ar-AE" sz="1400"/>
                            <m:t>∗</m:t>
                          </m:r>
                        </m:sup>
                      </m:sSubSup>
                      <m:r>
                        <a:rPr lang="ar-AE" sz="1400"/>
                        <m:t>=</m:t>
                      </m:r>
                      <m:f>
                        <m:fPr>
                          <m:ctrlPr>
                            <a:rPr lang="ar-AE" sz="1400" i="1"/>
                          </m:ctrlPr>
                        </m:fPr>
                        <m:num>
                          <m:r>
                            <a:rPr lang="ar-AE" sz="1400"/>
                            <m:t>2</m:t>
                          </m:r>
                        </m:num>
                        <m:den>
                          <m:r>
                            <a:rPr lang="ar-AE" sz="1400" i="1"/>
                            <m:t>h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ar-AE" sz="1400" i="1"/>
                          </m:ctrlPr>
                        </m:dPr>
                        <m:e>
                          <m:r>
                            <a:rPr lang="ar-AE" sz="1400" i="1"/>
                            <m:t>𝜋</m:t>
                          </m:r>
                          <m:r>
                            <m:rPr>
                              <m:nor/>
                            </m:rPr>
                            <a:rPr lang="ar-AE" sz="1400" i="1"/>
                            <m:t> </m:t>
                          </m:r>
                          <m:sSub>
                            <m:sSubPr>
                              <m:ctrlPr>
                                <a:rPr lang="ar-AE" sz="1400" i="1"/>
                              </m:ctrlPr>
                            </m:sSubPr>
                            <m:e>
                              <m:r>
                                <a:rPr lang="ar-AE" sz="1400" i="1"/>
                                <m:t>𝜉</m:t>
                              </m:r>
                            </m:e>
                            <m:sub>
                              <m:r>
                                <a:rPr lang="ar-AE" sz="1400" i="1"/>
                                <m:t>𝑖</m:t>
                              </m:r>
                            </m:sub>
                          </m:sSub>
                          <m:r>
                            <a:rPr lang="ar-AE" sz="1400"/>
                            <m:t>/</m:t>
                          </m:r>
                          <m:r>
                            <a:rPr lang="ar-AE" sz="1400" i="1"/>
                            <m:t>𝑁</m:t>
                          </m:r>
                        </m:e>
                      </m:d>
                      <m:r>
                        <a:rPr lang="ar-AE" sz="1400"/>
                        <m:t>, </m:t>
                      </m:r>
                      <m:r>
                        <a:rPr lang="ar-AE" sz="1400" i="1"/>
                        <m:t>h</m:t>
                      </m:r>
                      <m:r>
                        <a:rPr lang="ar-AE" sz="1400"/>
                        <m:t>=</m:t>
                      </m:r>
                      <m:r>
                        <a:rPr lang="ar-AE" sz="1400" i="1"/>
                        <m:t>𝐿</m:t>
                      </m:r>
                      <m:r>
                        <a:rPr lang="ar-AE" sz="1400"/>
                        <m:t>/</m:t>
                      </m:r>
                      <m:r>
                        <a:rPr lang="ar-AE" sz="1400" i="1"/>
                        <m:t>𝑁</m:t>
                      </m:r>
                      <m:r>
                        <a:rPr lang="ar-AE" sz="1400"/>
                        <m:t>.</m:t>
                      </m:r>
                    </m:oMath>
                  </m:oMathPara>
                </a14:m>
                <a:endParaRPr lang="ar-AE" sz="1400" b="0" dirty="0"/>
              </a:p>
              <a:p>
                <a:r>
                  <a:rPr lang="en-US" sz="1400" dirty="0"/>
                  <a:t>You then use </a:t>
                </a:r>
                <a14:m>
                  <m:oMath xmlns:m="http://schemas.openxmlformats.org/officeDocument/2006/math">
                    <m:r>
                      <a:rPr lang="en-US" sz="1400" b="1"/>
                      <m:t>𝐤</m:t>
                    </m:r>
                  </m:oMath>
                </a14:m>
                <a:r>
                  <a:rPr lang="en-US" sz="1400" dirty="0"/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400" b="1"/>
                        </m:ctrlPr>
                      </m:sSupPr>
                      <m:e>
                        <m:r>
                          <a:rPr lang="ar-AE" sz="1400" b="1"/>
                          <m:t>𝐤</m:t>
                        </m:r>
                      </m:e>
                      <m:sup>
                        <m:r>
                          <a:rPr lang="ar-AE" sz="1400"/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to build </a:t>
                </a:r>
                <a14:m>
                  <m:oMath xmlns:m="http://schemas.openxmlformats.org/officeDocument/2006/math">
                    <m:r>
                      <a:rPr lang="en-US" sz="1400" b="1"/>
                      <m:t>𝐧</m:t>
                    </m:r>
                    <m:r>
                      <a:rPr lang="en-US" sz="1400"/>
                      <m:t>=</m:t>
                    </m:r>
                    <m:r>
                      <a:rPr lang="en-US" sz="1400" b="1"/>
                      <m:t>𝐤</m:t>
                    </m:r>
                    <m:r>
                      <a:rPr lang="en-US" sz="1400"/>
                      <m:t>/∥</m:t>
                    </m:r>
                    <m:r>
                      <a:rPr lang="en-US" sz="1400" b="1"/>
                      <m:t>𝐤</m:t>
                    </m:r>
                    <m:r>
                      <a:rPr lang="en-US" sz="1400"/>
                      <m:t>∥</m:t>
                    </m:r>
                  </m:oMath>
                </a14:m>
                <a:r>
                  <a:rPr lang="en-US" sz="1400" dirty="0"/>
                  <a:t>. This choice changes the discrete compatibility/equilibrium enforcement and can dramatically improve convergence and reduce Gibbs oscillations in high-contrast RVEs.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B6C235-B42A-C691-B735-880CD4931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" y="1265762"/>
                <a:ext cx="11777472" cy="1864741"/>
              </a:xfrm>
              <a:prstGeom prst="rect">
                <a:avLst/>
              </a:prstGeom>
              <a:blipFill>
                <a:blip r:embed="rId2"/>
                <a:stretch>
                  <a:fillRect l="-103" b="-1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E4D606F-6F51-7DFB-40C9-96A3DBB096AB}"/>
              </a:ext>
            </a:extLst>
          </p:cNvPr>
          <p:cNvSpPr txBox="1"/>
          <p:nvPr/>
        </p:nvSpPr>
        <p:spPr>
          <a:xfrm>
            <a:off x="173736" y="853028"/>
            <a:ext cx="691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Continuous vs discrete wavevector and why it matters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0F942861-CE38-60DB-2602-F3713E0A61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889" y="3264981"/>
            <a:ext cx="7250221" cy="35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3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BB228-2AB5-077A-2DDE-D17655D54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8468A-2B04-E9A1-AB83-BCE16072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based crystal plasticity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59556-CEB6-C2B8-4118-BE60974E7959}"/>
              </a:ext>
            </a:extLst>
          </p:cNvPr>
          <p:cNvSpPr txBox="1"/>
          <p:nvPr/>
        </p:nvSpPr>
        <p:spPr>
          <a:xfrm>
            <a:off x="173736" y="853028"/>
            <a:ext cx="691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Basic algorithm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C08ABD-CFFC-7BAA-7D20-50ED6F20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13" y="1222360"/>
            <a:ext cx="10257773" cy="52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B591B-0978-FA64-741A-E2879143B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7D85-3FEF-8666-CA66-0E2BAA5C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based crystal plasticity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1A925-B2C5-4246-25FE-71FE12821EEC}"/>
              </a:ext>
            </a:extLst>
          </p:cNvPr>
          <p:cNvSpPr txBox="1"/>
          <p:nvPr/>
        </p:nvSpPr>
        <p:spPr>
          <a:xfrm>
            <a:off x="173736" y="853028"/>
            <a:ext cx="691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Convergence depends on contrast and reference medium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3B55B7-EF45-DA63-5E05-ED6E2921C1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26" y="1265762"/>
            <a:ext cx="8560947" cy="50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C90EE-D975-85AE-CC27-DB2F573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0ABD-F668-35E1-9C80-F794EAB5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based crystal plasticity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035F33-CC5B-6EA3-3E5F-795D95AB7E08}"/>
                  </a:ext>
                </a:extLst>
              </p:cNvPr>
              <p:cNvSpPr txBox="1"/>
              <p:nvPr/>
            </p:nvSpPr>
            <p:spPr>
              <a:xfrm>
                <a:off x="173736" y="1507078"/>
                <a:ext cx="10232136" cy="2377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EVP, the stress is no longer simply </a:t>
                </a:r>
                <a14:m>
                  <m:oMath xmlns:m="http://schemas.openxmlformats.org/officeDocument/2006/math">
                    <m:r>
                      <a:rPr lang="en-US" i="1"/>
                      <m:t>𝜎</m:t>
                    </m:r>
                    <m:r>
                      <a:rPr lang="en-US"/>
                      <m:t>=</m:t>
                    </m:r>
                    <m:r>
                      <a:rPr lang="en-US"/>
                      <m:t>ℂ</m:t>
                    </m:r>
                    <m:r>
                      <a:rPr lang="en-US"/>
                      <m:t>:</m:t>
                    </m:r>
                    <m:r>
                      <a:rPr lang="en-US" i="1"/>
                      <m:t>𝜀</m:t>
                    </m:r>
                  </m:oMath>
                </a14:m>
                <a:r>
                  <a:rPr lang="en-US" dirty="0"/>
                  <a:t>. Instead you typically use an additive split: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𝜀</m:t>
                      </m:r>
                      <m:r>
                        <a:rPr lang="en-US"/>
                        <m:t>=</m:t>
                      </m:r>
                      <m:sSup>
                        <m:sSupPr>
                          <m:ctrlPr>
                            <a:rPr lang="ar-AE" i="1"/>
                          </m:ctrlPr>
                        </m:sSupPr>
                        <m:e>
                          <m:r>
                            <a:rPr lang="ar-AE" i="1"/>
                            <m:t>𝜀</m:t>
                          </m:r>
                        </m:e>
                        <m:sup>
                          <m:r>
                            <a:rPr lang="ar-AE" i="1"/>
                            <m:t>𝑒</m:t>
                          </m:r>
                        </m:sup>
                      </m:sSup>
                      <m:r>
                        <a:rPr lang="ar-AE"/>
                        <m:t>+</m:t>
                      </m:r>
                      <m:sSup>
                        <m:sSupPr>
                          <m:ctrlPr>
                            <a:rPr lang="ar-AE" i="1"/>
                          </m:ctrlPr>
                        </m:sSupPr>
                        <m:e>
                          <m:r>
                            <a:rPr lang="ar-AE" i="1"/>
                            <m:t>𝜀</m:t>
                          </m:r>
                        </m:e>
                        <m:sup>
                          <m:r>
                            <a:rPr lang="ar-AE" i="1"/>
                            <m:t>𝑝</m:t>
                          </m:r>
                        </m:sup>
                      </m:sSup>
                      <m:r>
                        <a:rPr lang="ar-AE"/>
                        <m:t>, </m:t>
                      </m:r>
                      <m:r>
                        <a:rPr lang="ar-AE" i="1"/>
                        <m:t>𝜎</m:t>
                      </m:r>
                      <m:r>
                        <a:rPr lang="ar-AE"/>
                        <m:t>=</m:t>
                      </m:r>
                      <m:r>
                        <a:rPr lang="ar-AE"/>
                        <m:t>ℂ</m:t>
                      </m:r>
                      <m:r>
                        <a:rPr lang="ar-AE"/>
                        <m:t>:</m:t>
                      </m:r>
                      <m:sSup>
                        <m:sSupPr>
                          <m:ctrlPr>
                            <a:rPr lang="ar-AE" i="1"/>
                          </m:ctrlPr>
                        </m:sSupPr>
                        <m:e>
                          <m:r>
                            <a:rPr lang="ar-AE" i="1"/>
                            <m:t>𝜀</m:t>
                          </m:r>
                        </m:e>
                        <m:sup>
                          <m:r>
                            <a:rPr lang="ar-AE" i="1"/>
                            <m:t>𝑒</m:t>
                          </m:r>
                        </m:sup>
                      </m:sSup>
                      <m:r>
                        <a:rPr lang="ar-AE"/>
                        <m:t>=</m:t>
                      </m:r>
                      <m:r>
                        <a:rPr lang="ar-AE"/>
                        <m:t>ℂ</m:t>
                      </m:r>
                      <m:r>
                        <a:rPr lang="ar-AE"/>
                        <m:t>:</m:t>
                      </m:r>
                      <m:d>
                        <m:dPr>
                          <m:ctrlPr>
                            <a:rPr lang="ar-AE" i="1"/>
                          </m:ctrlPr>
                        </m:dPr>
                        <m:e>
                          <m:r>
                            <a:rPr lang="ar-AE" i="1"/>
                            <m:t>𝜀</m:t>
                          </m:r>
                          <m:r>
                            <a:rPr lang="ar-AE"/>
                            <m:t>−</m:t>
                          </m:r>
                          <m:sSup>
                            <m:sSupPr>
                              <m:ctrlPr>
                                <a:rPr lang="ar-AE" i="1"/>
                              </m:ctrlPr>
                            </m:sSupPr>
                            <m:e>
                              <m:r>
                                <a:rPr lang="ar-AE" i="1"/>
                                <m:t>𝜀</m:t>
                              </m:r>
                            </m:e>
                            <m:sup>
                              <m:r>
                                <a:rPr lang="ar-AE" i="1"/>
                                <m:t>𝑝</m:t>
                              </m:r>
                            </m:sup>
                          </m:sSup>
                        </m:e>
                      </m:d>
                      <m:r>
                        <a:rPr lang="ar-AE"/>
                        <m:t>.</m:t>
                      </m:r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A local constitutive update provides, at each voxel: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sepChr m:val=","/>
                          <m:ctrlPr>
                            <a:rPr lang="ar-AE"/>
                          </m:ctrlPr>
                        </m:dPr>
                        <m:e>
                          <m:sSup>
                            <m:sSupPr>
                              <m:ctrlPr>
                                <a:rPr lang="ar-AE"/>
                              </m:ctrlPr>
                            </m:sSupPr>
                            <m:e>
                              <m:r>
                                <a:rPr lang="ar-AE" i="1"/>
                                <m:t>𝜎</m:t>
                              </m:r>
                            </m:e>
                            <m:sup>
                              <m:r>
                                <a:rPr lang="ar-AE" i="1"/>
                                <m:t>𝑛</m:t>
                              </m:r>
                              <m:r>
                                <a:rPr lang="ar-AE"/>
                                <m:t>+</m:t>
                              </m:r>
                              <m:r>
                                <a:rPr lang="ar-AE"/>
                                <m:t>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i="1"/>
                              </m:ctrlPr>
                            </m:sSupPr>
                            <m:e>
                              <m:r>
                                <a:rPr lang="ar-AE" i="1"/>
                                <m:t>𝜀</m:t>
                              </m:r>
                            </m:e>
                            <m:sup>
                              <m:r>
                                <a:rPr lang="ar-AE" i="1"/>
                                <m:t>𝑝</m:t>
                              </m:r>
                              <m:r>
                                <a:rPr lang="ar-AE"/>
                                <m:t>,</m:t>
                              </m:r>
                              <m:r>
                                <a:rPr lang="ar-AE" i="1"/>
                                <m:t>𝑛</m:t>
                              </m:r>
                              <m:r>
                                <a:rPr lang="ar-AE"/>
                                <m:t>+</m:t>
                              </m:r>
                              <m:r>
                                <a:rPr lang="ar-AE"/>
                                <m:t>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i="1"/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i="1"/>
                                <m:t>state</m:t>
                              </m:r>
                            </m:e>
                            <m:sup>
                              <m:r>
                                <a:rPr lang="ar-AE" i="1"/>
                                <m:t>𝑛</m:t>
                              </m:r>
                              <m:r>
                                <a:rPr lang="ar-AE"/>
                                <m:t>+</m:t>
                              </m:r>
                              <m:r>
                                <a:rPr lang="ar-AE"/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ar-AE"/>
                        <m:t>=</m:t>
                      </m:r>
                      <m:r>
                        <a:rPr lang="ar-AE"/>
                        <m:t>𝒢</m:t>
                      </m:r>
                      <m:r>
                        <a:rPr lang="ar-AE"/>
                        <m:t>(</m:t>
                      </m:r>
                      <m:sSup>
                        <m:sSupPr>
                          <m:ctrlPr>
                            <a:rPr lang="ar-AE" i="1"/>
                          </m:ctrlPr>
                        </m:sSupPr>
                        <m:e>
                          <m:r>
                            <a:rPr lang="ar-AE" i="1"/>
                            <m:t>𝜀</m:t>
                          </m:r>
                        </m:e>
                        <m:sup>
                          <m:r>
                            <a:rPr lang="ar-AE" i="1"/>
                            <m:t>𝑛</m:t>
                          </m:r>
                          <m:r>
                            <a:rPr lang="ar-AE"/>
                            <m:t>+</m:t>
                          </m:r>
                          <m:r>
                            <a:rPr lang="ar-AE"/>
                            <m:t>1</m:t>
                          </m:r>
                        </m:sup>
                      </m:sSup>
                      <m:r>
                        <a:rPr lang="ar-AE"/>
                        <m:t>,</m:t>
                      </m:r>
                      <m:sSup>
                        <m:sSupPr>
                          <m:ctrlPr>
                            <a:rPr lang="ar-AE" i="1"/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/>
                            <m:t>state</m:t>
                          </m:r>
                        </m:e>
                        <m:sup>
                          <m:r>
                            <a:rPr lang="ar-AE" i="1"/>
                            <m:t>𝑛</m:t>
                          </m:r>
                        </m:sup>
                      </m:sSup>
                      <m:r>
                        <a:rPr lang="ar-AE"/>
                        <m:t>,</m:t>
                      </m:r>
                      <m:r>
                        <m:rPr>
                          <m:sty m:val="p"/>
                        </m:rPr>
                        <a:rPr lang="el-GR"/>
                        <m:t>Δ</m:t>
                      </m:r>
                      <m:r>
                        <a:rPr lang="el-GR" i="1"/>
                        <m:t>𝑡</m:t>
                      </m:r>
                      <m:r>
                        <a:rPr lang="el-GR"/>
                        <m:t>).</m:t>
                      </m:r>
                    </m:oMath>
                  </m:oMathPara>
                </a14:m>
                <a:endParaRPr lang="el-GR" b="0" dirty="0"/>
              </a:p>
              <a:p>
                <a:r>
                  <a:rPr lang="en-US" dirty="0"/>
                  <a:t>The global equilibrium problem is still enforced spectrally, but now each outer load increment involves an inner loop that alternates:</a:t>
                </a:r>
                <a:br>
                  <a:rPr lang="en-US" dirty="0"/>
                </a:br>
                <a:r>
                  <a:rPr lang="en-US" dirty="0"/>
                  <a:t>real-space constitutive update ↔ Fourier-space equilibrium correction.</a:t>
                </a:r>
              </a:p>
              <a:p>
                <a:r>
                  <a:rPr lang="en-US" dirty="0"/>
                  <a:t>That’s EVPFFT in one sentence: local nonlinear material, global spectral equilibrium.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035F33-CC5B-6EA3-3E5F-795D95AB7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" y="1507078"/>
                <a:ext cx="10232136" cy="2377767"/>
              </a:xfrm>
              <a:prstGeom prst="rect">
                <a:avLst/>
              </a:prstGeom>
              <a:blipFill>
                <a:blip r:embed="rId2"/>
                <a:stretch>
                  <a:fillRect l="-536" t="-1026" r="-238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38E0A64-161D-6686-5C6B-874A895B58FF}"/>
              </a:ext>
            </a:extLst>
          </p:cNvPr>
          <p:cNvSpPr txBox="1"/>
          <p:nvPr/>
        </p:nvSpPr>
        <p:spPr>
          <a:xfrm>
            <a:off x="173736" y="853028"/>
            <a:ext cx="691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Elastic–</a:t>
            </a:r>
            <a:r>
              <a:rPr lang="en-US" b="1" dirty="0" err="1"/>
              <a:t>viscoplastic</a:t>
            </a:r>
            <a:r>
              <a:rPr lang="en-US" b="1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2661409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82FD1187-1608-41E1-9E72-010CF32C4379}" vid="{76BBC0A6-C08A-4326-8E1E-9FC0198761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36d8a72-e314-406e-81cd-5c3ba1022c0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B103178ED8A54B89B40342EA779639" ma:contentTypeVersion="5" ma:contentTypeDescription="Create a new document." ma:contentTypeScope="" ma:versionID="7004d64e3626e3cbf2ed1166fc08583d">
  <xsd:schema xmlns:xsd="http://www.w3.org/2001/XMLSchema" xmlns:xs="http://www.w3.org/2001/XMLSchema" xmlns:p="http://schemas.microsoft.com/office/2006/metadata/properties" xmlns:ns3="c36d8a72-e314-406e-81cd-5c3ba1022c01" targetNamespace="http://schemas.microsoft.com/office/2006/metadata/properties" ma:root="true" ma:fieldsID="e25be27588f2b401c0d001435227356d" ns3:_="">
    <xsd:import namespace="c36d8a72-e314-406e-81cd-5c3ba1022c0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d8a72-e314-406e-81cd-5c3ba1022c0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B0CE78-AE0B-4461-A1D4-5A85CA9DDD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6C581-C474-4E49-B47A-26EEFA0B8BF8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c36d8a72-e314-406e-81cd-5c3ba1022c01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B7BF6D-F509-42C0-9F0E-B9FD8D350135}">
  <ds:schemaRefs>
    <ds:schemaRef ds:uri="c36d8a72-e314-406e-81cd-5c3ba1022c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weekly meeting[1]</Template>
  <TotalTime>142</TotalTime>
  <Words>757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Cambria Math</vt:lpstr>
      <vt:lpstr>Segoe UI Light</vt:lpstr>
      <vt:lpstr>Office Theme</vt:lpstr>
      <vt:lpstr>Weekly meeting</vt:lpstr>
      <vt:lpstr>FFT based crystal plasticity</vt:lpstr>
      <vt:lpstr>FFT based crystal plasticity</vt:lpstr>
      <vt:lpstr>FFT based crystal plasticity</vt:lpstr>
      <vt:lpstr>FFT based crystal plasticity</vt:lpstr>
      <vt:lpstr>FFT based crystal plasticity</vt:lpstr>
      <vt:lpstr>FFT based crystal plasticity</vt:lpstr>
      <vt:lpstr>FFT based crystal plasticity</vt:lpstr>
      <vt:lpstr>FFT based crystal plasticity</vt:lpstr>
      <vt:lpstr>FFT based crystal plasticity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Risk</dc:creator>
  <cp:lastModifiedBy>Santiago Botero</cp:lastModifiedBy>
  <cp:revision>2</cp:revision>
  <dcterms:created xsi:type="dcterms:W3CDTF">2025-09-02T19:30:38Z</dcterms:created>
  <dcterms:modified xsi:type="dcterms:W3CDTF">2026-02-16T17:14:06Z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0x010100C0B103178ED8A54B89B40342EA779639</vt:lpwstr>
  </property>
</Properties>
</file>